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jpeg" Extension="jp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app.xml" Type="http://schemas.openxmlformats.org/officeDocument/2006/relationships/extended-properties"/><Relationship Id="rId2" Target="docProps/core.xml" Type="http://schemas.openxmlformats.org/package/2006/relationships/metadata/core-properties"/><Relationship Id="rId1" Target="ppt/presentation.xml" Type="http://schemas.openxmlformats.org/officeDocument/2006/relationships/officeDocument"/><Relationship Id="rId4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24"/>
  </p:notesMasterIdLst>
  <p:sldIdLst>
    <p:sldId id="1783" r:id="rId2"/>
    <p:sldId id="2379" r:id="rId3"/>
    <p:sldId id="697" r:id="rId4"/>
    <p:sldId id="256" r:id="rId5"/>
    <p:sldId id="257" r:id="rId6"/>
    <p:sldId id="261" r:id="rId7"/>
    <p:sldId id="2381" r:id="rId8"/>
    <p:sldId id="2382" r:id="rId9"/>
    <p:sldId id="2383" r:id="rId10"/>
    <p:sldId id="2384" r:id="rId11"/>
    <p:sldId id="2385" r:id="rId12"/>
    <p:sldId id="2386" r:id="rId13"/>
    <p:sldId id="2387" r:id="rId14"/>
    <p:sldId id="2388" r:id="rId15"/>
    <p:sldId id="2389" r:id="rId16"/>
    <p:sldId id="2390" r:id="rId17"/>
    <p:sldId id="2391" r:id="rId18"/>
    <p:sldId id="2392" r:id="rId19"/>
    <p:sldId id="2393" r:id="rId20"/>
    <p:sldId id="2394" r:id="rId21"/>
    <p:sldId id="2395" r:id="rId22"/>
    <p:sldId id="2359" r:id="rId23"/>
  </p:sldIdLst>
  <p:sldSz cx="12192000" cy="6858000"/>
  <p:notesSz cx="6858000" cy="9144000"/>
  <p:embeddedFontLst>
    <p:embeddedFont>
      <p:font typeface="Fira Sans Extra Condensed" panose="020B0503050000020004" pitchFamily="34" charset="0"/>
      <p:regular r:id="rId25"/>
      <p:bold r:id="rId26"/>
      <p:italic r:id="rId27"/>
      <p:boldItalic r:id="rId28"/>
    </p:embeddedFont>
    <p:embeddedFont>
      <p:font typeface="Roboto" panose="02000000000000000000" pitchFamily="2" charset="0"/>
      <p:regular r:id="rId29"/>
      <p:bold r:id="rId30"/>
      <p:italic r:id="rId31"/>
      <p:boldItalic r:id="rId3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2ACAA50-B3C0-4FEF-8DD3-66675128A787}">
  <a:tblStyle styleId="{12ACAA50-B3C0-4FEF-8DD3-66675128A78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669" autoAdjust="0"/>
    <p:restoredTop sz="89759" autoAdjust="0"/>
  </p:normalViewPr>
  <p:slideViewPr>
    <p:cSldViewPr snapToGrid="0">
      <p:cViewPr varScale="1">
        <p:scale>
          <a:sx n="73" d="100"/>
          <a:sy n="73" d="100"/>
        </p:scale>
        <p:origin x="2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>
          <a:extLst>
            <a:ext uri="{FF2B5EF4-FFF2-40B4-BE49-F238E27FC236}">
              <a16:creationId xmlns:a16="http://schemas.microsoft.com/office/drawing/2014/main" id="{ED19F9C8-95F5-4FC5-B735-9713E943AD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>
            <a:extLst>
              <a:ext uri="{FF2B5EF4-FFF2-40B4-BE49-F238E27FC236}">
                <a16:creationId xmlns:a16="http://schemas.microsoft.com/office/drawing/2014/main" id="{2751542E-AB46-4839-E346-53AD695DBBE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>
            <a:extLst>
              <a:ext uri="{FF2B5EF4-FFF2-40B4-BE49-F238E27FC236}">
                <a16:creationId xmlns:a16="http://schemas.microsoft.com/office/drawing/2014/main" id="{4DDF5E91-06DA-AE88-2218-777831D9D4E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982607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>
          <a:extLst>
            <a:ext uri="{FF2B5EF4-FFF2-40B4-BE49-F238E27FC236}">
              <a16:creationId xmlns:a16="http://schemas.microsoft.com/office/drawing/2014/main" id="{A9703499-F619-3CA2-46F4-BF046CFEB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>
            <a:extLst>
              <a:ext uri="{FF2B5EF4-FFF2-40B4-BE49-F238E27FC236}">
                <a16:creationId xmlns:a16="http://schemas.microsoft.com/office/drawing/2014/main" id="{053F1077-9C28-1780-A71F-D87400908C7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>
            <a:extLst>
              <a:ext uri="{FF2B5EF4-FFF2-40B4-BE49-F238E27FC236}">
                <a16:creationId xmlns:a16="http://schemas.microsoft.com/office/drawing/2014/main" id="{60857F79-397E-14AD-FAB1-1577D0C78E4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552414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679E13-8F5B-1497-F228-76EDF0ADC3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E581A39-DB19-30A9-60A4-4864658FBB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EA6463-7617-23BF-2EFD-27A0E60536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30803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>
          <a:extLst>
            <a:ext uri="{FF2B5EF4-FFF2-40B4-BE49-F238E27FC236}">
              <a16:creationId xmlns:a16="http://schemas.microsoft.com/office/drawing/2014/main" id="{A2D8B00E-8A88-5696-6B57-B912BCEF04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>
            <a:extLst>
              <a:ext uri="{FF2B5EF4-FFF2-40B4-BE49-F238E27FC236}">
                <a16:creationId xmlns:a16="http://schemas.microsoft.com/office/drawing/2014/main" id="{018A6246-DA7C-46B8-FB8F-CB6CA0A556C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>
            <a:extLst>
              <a:ext uri="{FF2B5EF4-FFF2-40B4-BE49-F238E27FC236}">
                <a16:creationId xmlns:a16="http://schemas.microsoft.com/office/drawing/2014/main" id="{FBBDE499-BD44-1FC6-E328-6783DEC69AF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79047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7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05620" y="357785"/>
            <a:ext cx="2638264" cy="54423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82024" y="-112668"/>
            <a:ext cx="1596091" cy="159609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17E2DED-C2AE-E955-8AD6-5B883E80426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2F2410B-D205-1AA5-5BF4-557ED67DE8D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D328281-E33C-6E6E-F1A5-2ED2551440A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00660" y="97937"/>
            <a:ext cx="1992580" cy="4110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101B31D-04C0-1E71-4E4F-98DD8246E5D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24439" y="-284944"/>
            <a:ext cx="1205467" cy="120546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B3A6617-F959-C907-C408-9A1E032DD0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7B165EE-3417-1A29-1853-8D8949BE17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40B8BDB-2F99-F7C6-A784-8BB87C2205F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00660" y="97937"/>
            <a:ext cx="1992580" cy="4110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EAA5812-0C4E-1118-1271-F5A48B8B521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24439" y="-284944"/>
            <a:ext cx="1205467" cy="120546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34D04C3-2C11-981C-E741-B66B6836FB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00660" y="97937"/>
            <a:ext cx="1992580" cy="4110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3D4FA45-BEB0-13AC-7082-0C656D67550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24439" y="-284944"/>
            <a:ext cx="1205467" cy="120546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F1DE0B5-6E42-339C-C460-426C401151B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00660" y="97937"/>
            <a:ext cx="1992580" cy="4110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BBC78AA-0731-579D-F95A-7257D59890F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24439" y="-284944"/>
            <a:ext cx="1205467" cy="120546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/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 dirty="0"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6A6A336-F189-0D08-BFB2-412956FF4F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00660" y="97937"/>
            <a:ext cx="1992580" cy="4110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36DE204-D6EF-64EE-970E-3D5DBEE7D48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24439" y="-284944"/>
            <a:ext cx="1205467" cy="120546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C00850A-4C1B-7A7E-0D7F-B096FEBDBE2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00660" y="97937"/>
            <a:ext cx="1992580" cy="4110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076ABF8-5B26-30EE-6057-99254308985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24439" y="-284944"/>
            <a:ext cx="1205467" cy="120546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174C85E-6296-0203-E0B7-9272898E395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00660" y="97937"/>
            <a:ext cx="1992580" cy="4110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11DDF14-AAFB-31AA-317A-B4230F0FE2F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24439" y="-284944"/>
            <a:ext cx="1205467" cy="120546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318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497B7FE-B347-4CF2-A1B9-7426682E72EF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61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>
          <a:extLst>
            <a:ext uri="{FF2B5EF4-FFF2-40B4-BE49-F238E27FC236}">
              <a16:creationId xmlns:a16="http://schemas.microsoft.com/office/drawing/2014/main" id="{4079CC09-591A-6BEE-9329-1D5E68F9FF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>
            <a:extLst>
              <a:ext uri="{FF2B5EF4-FFF2-40B4-BE49-F238E27FC236}">
                <a16:creationId xmlns:a16="http://schemas.microsoft.com/office/drawing/2014/main" id="{CAB08610-FFA3-21C8-08DF-FF587EE84DBB}"/>
              </a:ext>
            </a:extLst>
          </p:cNvPr>
          <p:cNvGrpSpPr/>
          <p:nvPr/>
        </p:nvGrpSpPr>
        <p:grpSpPr>
          <a:xfrm>
            <a:off x="6559873" y="2153155"/>
            <a:ext cx="5486761" cy="4546744"/>
            <a:chOff x="1079350" y="238125"/>
            <a:chExt cx="5461275" cy="4525625"/>
          </a:xfrm>
        </p:grpSpPr>
        <p:sp>
          <p:nvSpPr>
            <p:cNvPr id="49" name="Google Shape;49;p15">
              <a:extLst>
                <a:ext uri="{FF2B5EF4-FFF2-40B4-BE49-F238E27FC236}">
                  <a16:creationId xmlns:a16="http://schemas.microsoft.com/office/drawing/2014/main" id="{3D1C81C7-7A0C-A476-185C-EA5232E6791D}"/>
                </a:ext>
              </a:extLst>
            </p:cNvPr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0" name="Google Shape;50;p15">
              <a:extLst>
                <a:ext uri="{FF2B5EF4-FFF2-40B4-BE49-F238E27FC236}">
                  <a16:creationId xmlns:a16="http://schemas.microsoft.com/office/drawing/2014/main" id="{01E3629A-33D2-AB3B-5DF1-01DA32C1CBEB}"/>
                </a:ext>
              </a:extLst>
            </p:cNvPr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1" name="Google Shape;51;p15">
              <a:extLst>
                <a:ext uri="{FF2B5EF4-FFF2-40B4-BE49-F238E27FC236}">
                  <a16:creationId xmlns:a16="http://schemas.microsoft.com/office/drawing/2014/main" id="{4EF3471D-B40B-F975-F2DF-503AF8DE70C7}"/>
                </a:ext>
              </a:extLst>
            </p:cNvPr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2" name="Google Shape;52;p15">
              <a:extLst>
                <a:ext uri="{FF2B5EF4-FFF2-40B4-BE49-F238E27FC236}">
                  <a16:creationId xmlns:a16="http://schemas.microsoft.com/office/drawing/2014/main" id="{B32F0007-54B0-8301-99F8-D80AD3703AE5}"/>
                </a:ext>
              </a:extLst>
            </p:cNvPr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3" name="Google Shape;53;p15">
              <a:extLst>
                <a:ext uri="{FF2B5EF4-FFF2-40B4-BE49-F238E27FC236}">
                  <a16:creationId xmlns:a16="http://schemas.microsoft.com/office/drawing/2014/main" id="{571255C7-EBA8-5845-BF6C-5E389D85F75F}"/>
                </a:ext>
              </a:extLst>
            </p:cNvPr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4" name="Google Shape;54;p15">
              <a:extLst>
                <a:ext uri="{FF2B5EF4-FFF2-40B4-BE49-F238E27FC236}">
                  <a16:creationId xmlns:a16="http://schemas.microsoft.com/office/drawing/2014/main" id="{FF27F483-F710-0145-439F-59C0132FB934}"/>
                </a:ext>
              </a:extLst>
            </p:cNvPr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5" name="Google Shape;55;p15">
              <a:extLst>
                <a:ext uri="{FF2B5EF4-FFF2-40B4-BE49-F238E27FC236}">
                  <a16:creationId xmlns:a16="http://schemas.microsoft.com/office/drawing/2014/main" id="{2B76E7DF-92D9-EF53-D79E-56E97548106F}"/>
                </a:ext>
              </a:extLst>
            </p:cNvPr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6" name="Google Shape;56;p15">
              <a:extLst>
                <a:ext uri="{FF2B5EF4-FFF2-40B4-BE49-F238E27FC236}">
                  <a16:creationId xmlns:a16="http://schemas.microsoft.com/office/drawing/2014/main" id="{F8069ECF-1409-945A-9CA5-B75BCBE0A12D}"/>
                </a:ext>
              </a:extLst>
            </p:cNvPr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7" name="Google Shape;57;p15">
              <a:extLst>
                <a:ext uri="{FF2B5EF4-FFF2-40B4-BE49-F238E27FC236}">
                  <a16:creationId xmlns:a16="http://schemas.microsoft.com/office/drawing/2014/main" id="{18B3C5DA-BC59-BB2A-0946-4C5D3A16E07D}"/>
                </a:ext>
              </a:extLst>
            </p:cNvPr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8" name="Google Shape;58;p15">
              <a:extLst>
                <a:ext uri="{FF2B5EF4-FFF2-40B4-BE49-F238E27FC236}">
                  <a16:creationId xmlns:a16="http://schemas.microsoft.com/office/drawing/2014/main" id="{2D7839BA-159F-AB07-FB42-D3A0ED9F8295}"/>
                </a:ext>
              </a:extLst>
            </p:cNvPr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9" name="Google Shape;59;p15">
              <a:extLst>
                <a:ext uri="{FF2B5EF4-FFF2-40B4-BE49-F238E27FC236}">
                  <a16:creationId xmlns:a16="http://schemas.microsoft.com/office/drawing/2014/main" id="{930BCB89-9114-3D6A-0FF6-ABE573D36A72}"/>
                </a:ext>
              </a:extLst>
            </p:cNvPr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0" name="Google Shape;60;p15">
              <a:extLst>
                <a:ext uri="{FF2B5EF4-FFF2-40B4-BE49-F238E27FC236}">
                  <a16:creationId xmlns:a16="http://schemas.microsoft.com/office/drawing/2014/main" id="{6F76159E-3ABF-11B8-EDF6-3C8A21E6B0B1}"/>
                </a:ext>
              </a:extLst>
            </p:cNvPr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1" name="Google Shape;61;p15">
              <a:extLst>
                <a:ext uri="{FF2B5EF4-FFF2-40B4-BE49-F238E27FC236}">
                  <a16:creationId xmlns:a16="http://schemas.microsoft.com/office/drawing/2014/main" id="{81A6819A-0372-9EC4-ABCD-F0687203C028}"/>
                </a:ext>
              </a:extLst>
            </p:cNvPr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2" name="Google Shape;62;p15">
              <a:extLst>
                <a:ext uri="{FF2B5EF4-FFF2-40B4-BE49-F238E27FC236}">
                  <a16:creationId xmlns:a16="http://schemas.microsoft.com/office/drawing/2014/main" id="{1055A456-61C5-0203-E719-19C570456F39}"/>
                </a:ext>
              </a:extLst>
            </p:cNvPr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3" name="Google Shape;63;p15">
              <a:extLst>
                <a:ext uri="{FF2B5EF4-FFF2-40B4-BE49-F238E27FC236}">
                  <a16:creationId xmlns:a16="http://schemas.microsoft.com/office/drawing/2014/main" id="{08CC85C0-776D-14A4-87D4-A90A86283D67}"/>
                </a:ext>
              </a:extLst>
            </p:cNvPr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4" name="Google Shape;64;p15">
              <a:extLst>
                <a:ext uri="{FF2B5EF4-FFF2-40B4-BE49-F238E27FC236}">
                  <a16:creationId xmlns:a16="http://schemas.microsoft.com/office/drawing/2014/main" id="{B7F2854C-C6D7-EC8F-9A72-1CC88748139B}"/>
                </a:ext>
              </a:extLst>
            </p:cNvPr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5" name="Google Shape;65;p15">
              <a:extLst>
                <a:ext uri="{FF2B5EF4-FFF2-40B4-BE49-F238E27FC236}">
                  <a16:creationId xmlns:a16="http://schemas.microsoft.com/office/drawing/2014/main" id="{9EE92501-A815-3D6A-0742-AFCEF8305335}"/>
                </a:ext>
              </a:extLst>
            </p:cNvPr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6" name="Google Shape;66;p15">
              <a:extLst>
                <a:ext uri="{FF2B5EF4-FFF2-40B4-BE49-F238E27FC236}">
                  <a16:creationId xmlns:a16="http://schemas.microsoft.com/office/drawing/2014/main" id="{5B0BE178-0526-D4DE-9C96-39D62CBF2AD4}"/>
                </a:ext>
              </a:extLst>
            </p:cNvPr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7" name="Google Shape;67;p15">
              <a:extLst>
                <a:ext uri="{FF2B5EF4-FFF2-40B4-BE49-F238E27FC236}">
                  <a16:creationId xmlns:a16="http://schemas.microsoft.com/office/drawing/2014/main" id="{A2283E30-884B-22B7-3BA5-4FBF9D4CB702}"/>
                </a:ext>
              </a:extLst>
            </p:cNvPr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8" name="Google Shape;68;p15">
              <a:extLst>
                <a:ext uri="{FF2B5EF4-FFF2-40B4-BE49-F238E27FC236}">
                  <a16:creationId xmlns:a16="http://schemas.microsoft.com/office/drawing/2014/main" id="{03B18B5F-CBEE-24CE-D5EE-0279ACE61123}"/>
                </a:ext>
              </a:extLst>
            </p:cNvPr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9" name="Google Shape;69;p15">
              <a:extLst>
                <a:ext uri="{FF2B5EF4-FFF2-40B4-BE49-F238E27FC236}">
                  <a16:creationId xmlns:a16="http://schemas.microsoft.com/office/drawing/2014/main" id="{6F91757B-F206-3960-CF9B-4B548BA3B09F}"/>
                </a:ext>
              </a:extLst>
            </p:cNvPr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0" name="Google Shape;70;p15">
              <a:extLst>
                <a:ext uri="{FF2B5EF4-FFF2-40B4-BE49-F238E27FC236}">
                  <a16:creationId xmlns:a16="http://schemas.microsoft.com/office/drawing/2014/main" id="{21A59462-486B-3542-6E13-1897439E9019}"/>
                </a:ext>
              </a:extLst>
            </p:cNvPr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1" name="Google Shape;71;p15">
              <a:extLst>
                <a:ext uri="{FF2B5EF4-FFF2-40B4-BE49-F238E27FC236}">
                  <a16:creationId xmlns:a16="http://schemas.microsoft.com/office/drawing/2014/main" id="{5C347039-32B2-8A30-F244-57A4EB67D45D}"/>
                </a:ext>
              </a:extLst>
            </p:cNvPr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2" name="Google Shape;72;p15">
              <a:extLst>
                <a:ext uri="{FF2B5EF4-FFF2-40B4-BE49-F238E27FC236}">
                  <a16:creationId xmlns:a16="http://schemas.microsoft.com/office/drawing/2014/main" id="{77A22A8F-2C1A-5ACE-3A80-A76D0F01793C}"/>
                </a:ext>
              </a:extLst>
            </p:cNvPr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3" name="Google Shape;73;p15">
              <a:extLst>
                <a:ext uri="{FF2B5EF4-FFF2-40B4-BE49-F238E27FC236}">
                  <a16:creationId xmlns:a16="http://schemas.microsoft.com/office/drawing/2014/main" id="{05A3EFA1-FBF2-282C-3DD1-3988E21227D5}"/>
                </a:ext>
              </a:extLst>
            </p:cNvPr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4" name="Google Shape;74;p15">
              <a:extLst>
                <a:ext uri="{FF2B5EF4-FFF2-40B4-BE49-F238E27FC236}">
                  <a16:creationId xmlns:a16="http://schemas.microsoft.com/office/drawing/2014/main" id="{A40E6487-A162-2683-DFE6-ED397441CF8A}"/>
                </a:ext>
              </a:extLst>
            </p:cNvPr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5" name="Google Shape;75;p15">
              <a:extLst>
                <a:ext uri="{FF2B5EF4-FFF2-40B4-BE49-F238E27FC236}">
                  <a16:creationId xmlns:a16="http://schemas.microsoft.com/office/drawing/2014/main" id="{8CAAA436-1731-24BE-C86B-5B732710A1D4}"/>
                </a:ext>
              </a:extLst>
            </p:cNvPr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6" name="Google Shape;76;p15">
              <a:extLst>
                <a:ext uri="{FF2B5EF4-FFF2-40B4-BE49-F238E27FC236}">
                  <a16:creationId xmlns:a16="http://schemas.microsoft.com/office/drawing/2014/main" id="{F3CFEFFC-7D77-381A-6F53-98677DB9BC2E}"/>
                </a:ext>
              </a:extLst>
            </p:cNvPr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7" name="Google Shape;77;p15">
              <a:extLst>
                <a:ext uri="{FF2B5EF4-FFF2-40B4-BE49-F238E27FC236}">
                  <a16:creationId xmlns:a16="http://schemas.microsoft.com/office/drawing/2014/main" id="{9F4E088A-7115-C7D0-8D1E-EC491E8D4C79}"/>
                </a:ext>
              </a:extLst>
            </p:cNvPr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8" name="Google Shape;78;p15">
              <a:extLst>
                <a:ext uri="{FF2B5EF4-FFF2-40B4-BE49-F238E27FC236}">
                  <a16:creationId xmlns:a16="http://schemas.microsoft.com/office/drawing/2014/main" id="{03789D66-B4E0-9397-00A8-B859FB1896A2}"/>
                </a:ext>
              </a:extLst>
            </p:cNvPr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9" name="Google Shape;79;p15">
              <a:extLst>
                <a:ext uri="{FF2B5EF4-FFF2-40B4-BE49-F238E27FC236}">
                  <a16:creationId xmlns:a16="http://schemas.microsoft.com/office/drawing/2014/main" id="{E5196BC3-C279-A536-D528-0D91B95D6EBD}"/>
                </a:ext>
              </a:extLst>
            </p:cNvPr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0" name="Google Shape;80;p15">
              <a:extLst>
                <a:ext uri="{FF2B5EF4-FFF2-40B4-BE49-F238E27FC236}">
                  <a16:creationId xmlns:a16="http://schemas.microsoft.com/office/drawing/2014/main" id="{4CDE5F09-2476-FA7B-8696-C49843BD8CD8}"/>
                </a:ext>
              </a:extLst>
            </p:cNvPr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1" name="Google Shape;81;p15">
              <a:extLst>
                <a:ext uri="{FF2B5EF4-FFF2-40B4-BE49-F238E27FC236}">
                  <a16:creationId xmlns:a16="http://schemas.microsoft.com/office/drawing/2014/main" id="{F8EA7C03-3582-963B-FAA1-2769D1E2A59D}"/>
                </a:ext>
              </a:extLst>
            </p:cNvPr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2" name="Google Shape;82;p15">
              <a:extLst>
                <a:ext uri="{FF2B5EF4-FFF2-40B4-BE49-F238E27FC236}">
                  <a16:creationId xmlns:a16="http://schemas.microsoft.com/office/drawing/2014/main" id="{4B5B547D-EF1D-B00D-055F-E80425F5854C}"/>
                </a:ext>
              </a:extLst>
            </p:cNvPr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3" name="Google Shape;83;p15">
              <a:extLst>
                <a:ext uri="{FF2B5EF4-FFF2-40B4-BE49-F238E27FC236}">
                  <a16:creationId xmlns:a16="http://schemas.microsoft.com/office/drawing/2014/main" id="{973BB4E4-A04D-F8AD-48CC-06CEE911D083}"/>
                </a:ext>
              </a:extLst>
            </p:cNvPr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4" name="Google Shape;84;p15">
              <a:extLst>
                <a:ext uri="{FF2B5EF4-FFF2-40B4-BE49-F238E27FC236}">
                  <a16:creationId xmlns:a16="http://schemas.microsoft.com/office/drawing/2014/main" id="{B55292DB-DD53-DEFB-E628-EE3B88D65587}"/>
                </a:ext>
              </a:extLst>
            </p:cNvPr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5" name="Google Shape;85;p15">
              <a:extLst>
                <a:ext uri="{FF2B5EF4-FFF2-40B4-BE49-F238E27FC236}">
                  <a16:creationId xmlns:a16="http://schemas.microsoft.com/office/drawing/2014/main" id="{ED036F42-D682-91F3-48BE-4276C296211A}"/>
                </a:ext>
              </a:extLst>
            </p:cNvPr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6" name="Google Shape;86;p15">
              <a:extLst>
                <a:ext uri="{FF2B5EF4-FFF2-40B4-BE49-F238E27FC236}">
                  <a16:creationId xmlns:a16="http://schemas.microsoft.com/office/drawing/2014/main" id="{97EFB268-E1D2-BBD7-677D-8927ABF67A42}"/>
                </a:ext>
              </a:extLst>
            </p:cNvPr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7" name="Google Shape;87;p15">
              <a:extLst>
                <a:ext uri="{FF2B5EF4-FFF2-40B4-BE49-F238E27FC236}">
                  <a16:creationId xmlns:a16="http://schemas.microsoft.com/office/drawing/2014/main" id="{B25866A6-B5C0-2C85-5599-8F1B838F9756}"/>
                </a:ext>
              </a:extLst>
            </p:cNvPr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8" name="Google Shape;88;p15">
              <a:extLst>
                <a:ext uri="{FF2B5EF4-FFF2-40B4-BE49-F238E27FC236}">
                  <a16:creationId xmlns:a16="http://schemas.microsoft.com/office/drawing/2014/main" id="{D3DE4BBB-9984-7140-D5D0-3F52DA464086}"/>
                </a:ext>
              </a:extLst>
            </p:cNvPr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9" name="Google Shape;89;p15">
              <a:extLst>
                <a:ext uri="{FF2B5EF4-FFF2-40B4-BE49-F238E27FC236}">
                  <a16:creationId xmlns:a16="http://schemas.microsoft.com/office/drawing/2014/main" id="{FF44E0B6-3A46-12D0-130C-2045FB9A6E87}"/>
                </a:ext>
              </a:extLst>
            </p:cNvPr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0" name="Google Shape;90;p15">
              <a:extLst>
                <a:ext uri="{FF2B5EF4-FFF2-40B4-BE49-F238E27FC236}">
                  <a16:creationId xmlns:a16="http://schemas.microsoft.com/office/drawing/2014/main" id="{220D6C4B-56F1-1B52-AC3C-74337EE07F05}"/>
                </a:ext>
              </a:extLst>
            </p:cNvPr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1" name="Google Shape;91;p15">
              <a:extLst>
                <a:ext uri="{FF2B5EF4-FFF2-40B4-BE49-F238E27FC236}">
                  <a16:creationId xmlns:a16="http://schemas.microsoft.com/office/drawing/2014/main" id="{3C749D0E-05ED-605E-006E-C33B3234DBC8}"/>
                </a:ext>
              </a:extLst>
            </p:cNvPr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2" name="Google Shape;92;p15">
              <a:extLst>
                <a:ext uri="{FF2B5EF4-FFF2-40B4-BE49-F238E27FC236}">
                  <a16:creationId xmlns:a16="http://schemas.microsoft.com/office/drawing/2014/main" id="{C71B5104-38EC-5CF8-EB63-7883EECFA337}"/>
                </a:ext>
              </a:extLst>
            </p:cNvPr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3" name="Google Shape;93;p15">
              <a:extLst>
                <a:ext uri="{FF2B5EF4-FFF2-40B4-BE49-F238E27FC236}">
                  <a16:creationId xmlns:a16="http://schemas.microsoft.com/office/drawing/2014/main" id="{E5277F48-ADB1-B3EF-0804-9E721B58C7D1}"/>
                </a:ext>
              </a:extLst>
            </p:cNvPr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4" name="Google Shape;94;p15">
              <a:extLst>
                <a:ext uri="{FF2B5EF4-FFF2-40B4-BE49-F238E27FC236}">
                  <a16:creationId xmlns:a16="http://schemas.microsoft.com/office/drawing/2014/main" id="{170B3332-AF7C-1321-034A-A3DBF909D703}"/>
                </a:ext>
              </a:extLst>
            </p:cNvPr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5" name="Google Shape;95;p15">
              <a:extLst>
                <a:ext uri="{FF2B5EF4-FFF2-40B4-BE49-F238E27FC236}">
                  <a16:creationId xmlns:a16="http://schemas.microsoft.com/office/drawing/2014/main" id="{410958C0-1377-703F-8E74-DB081916A374}"/>
                </a:ext>
              </a:extLst>
            </p:cNvPr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6" name="Google Shape;96;p15">
              <a:extLst>
                <a:ext uri="{FF2B5EF4-FFF2-40B4-BE49-F238E27FC236}">
                  <a16:creationId xmlns:a16="http://schemas.microsoft.com/office/drawing/2014/main" id="{5AD4C244-BA94-EE38-E80B-3BF904CC50DB}"/>
                </a:ext>
              </a:extLst>
            </p:cNvPr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7" name="Google Shape;97;p15">
              <a:extLst>
                <a:ext uri="{FF2B5EF4-FFF2-40B4-BE49-F238E27FC236}">
                  <a16:creationId xmlns:a16="http://schemas.microsoft.com/office/drawing/2014/main" id="{ECD05FBB-F284-9022-E207-AAC6F9CCD552}"/>
                </a:ext>
              </a:extLst>
            </p:cNvPr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8" name="Google Shape;98;p15">
              <a:extLst>
                <a:ext uri="{FF2B5EF4-FFF2-40B4-BE49-F238E27FC236}">
                  <a16:creationId xmlns:a16="http://schemas.microsoft.com/office/drawing/2014/main" id="{8B1D3B7E-822A-45D2-53A3-A7560B2D4BBB}"/>
                </a:ext>
              </a:extLst>
            </p:cNvPr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9" name="Google Shape;99;p15">
              <a:extLst>
                <a:ext uri="{FF2B5EF4-FFF2-40B4-BE49-F238E27FC236}">
                  <a16:creationId xmlns:a16="http://schemas.microsoft.com/office/drawing/2014/main" id="{A0556F61-B7E2-A292-51D9-707E2BE0EAD0}"/>
                </a:ext>
              </a:extLst>
            </p:cNvPr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0" name="Google Shape;100;p15">
              <a:extLst>
                <a:ext uri="{FF2B5EF4-FFF2-40B4-BE49-F238E27FC236}">
                  <a16:creationId xmlns:a16="http://schemas.microsoft.com/office/drawing/2014/main" id="{56F32DD8-BF65-264C-90A7-5F92A55E8B9C}"/>
                </a:ext>
              </a:extLst>
            </p:cNvPr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1" name="Google Shape;101;p15">
              <a:extLst>
                <a:ext uri="{FF2B5EF4-FFF2-40B4-BE49-F238E27FC236}">
                  <a16:creationId xmlns:a16="http://schemas.microsoft.com/office/drawing/2014/main" id="{C31A7EAF-ED47-820E-B19F-925C6B05D0E1}"/>
                </a:ext>
              </a:extLst>
            </p:cNvPr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2" name="Google Shape;102;p15">
              <a:extLst>
                <a:ext uri="{FF2B5EF4-FFF2-40B4-BE49-F238E27FC236}">
                  <a16:creationId xmlns:a16="http://schemas.microsoft.com/office/drawing/2014/main" id="{EAFC1109-A160-90D5-4C96-DB6F50874AD4}"/>
                </a:ext>
              </a:extLst>
            </p:cNvPr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3" name="Google Shape;103;p15">
              <a:extLst>
                <a:ext uri="{FF2B5EF4-FFF2-40B4-BE49-F238E27FC236}">
                  <a16:creationId xmlns:a16="http://schemas.microsoft.com/office/drawing/2014/main" id="{7C6130DF-1DBC-DBB1-DB21-64A55937F91F}"/>
                </a:ext>
              </a:extLst>
            </p:cNvPr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4" name="Google Shape;104;p15">
              <a:extLst>
                <a:ext uri="{FF2B5EF4-FFF2-40B4-BE49-F238E27FC236}">
                  <a16:creationId xmlns:a16="http://schemas.microsoft.com/office/drawing/2014/main" id="{FA31D80F-D1FD-0B11-A508-F1D91A76A464}"/>
                </a:ext>
              </a:extLst>
            </p:cNvPr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5" name="Google Shape;105;p15">
              <a:extLst>
                <a:ext uri="{FF2B5EF4-FFF2-40B4-BE49-F238E27FC236}">
                  <a16:creationId xmlns:a16="http://schemas.microsoft.com/office/drawing/2014/main" id="{71C507B6-B398-79CE-F7DC-5F885E0508C3}"/>
                </a:ext>
              </a:extLst>
            </p:cNvPr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6" name="Google Shape;106;p15">
              <a:extLst>
                <a:ext uri="{FF2B5EF4-FFF2-40B4-BE49-F238E27FC236}">
                  <a16:creationId xmlns:a16="http://schemas.microsoft.com/office/drawing/2014/main" id="{F8F780EC-0E63-0F5D-217F-5C739DB1583F}"/>
                </a:ext>
              </a:extLst>
            </p:cNvPr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7" name="Google Shape;107;p15">
              <a:extLst>
                <a:ext uri="{FF2B5EF4-FFF2-40B4-BE49-F238E27FC236}">
                  <a16:creationId xmlns:a16="http://schemas.microsoft.com/office/drawing/2014/main" id="{8AB8A229-DA48-7A4E-0754-F83E2ECF2358}"/>
                </a:ext>
              </a:extLst>
            </p:cNvPr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8" name="Google Shape;108;p15">
              <a:extLst>
                <a:ext uri="{FF2B5EF4-FFF2-40B4-BE49-F238E27FC236}">
                  <a16:creationId xmlns:a16="http://schemas.microsoft.com/office/drawing/2014/main" id="{5F7EEC4A-0A28-1350-143D-591B7962E8FD}"/>
                </a:ext>
              </a:extLst>
            </p:cNvPr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9" name="Google Shape;109;p15">
              <a:extLst>
                <a:ext uri="{FF2B5EF4-FFF2-40B4-BE49-F238E27FC236}">
                  <a16:creationId xmlns:a16="http://schemas.microsoft.com/office/drawing/2014/main" id="{F5CD42B3-13B1-6432-6C09-B19E32B4B32C}"/>
                </a:ext>
              </a:extLst>
            </p:cNvPr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0" name="Google Shape;110;p15">
              <a:extLst>
                <a:ext uri="{FF2B5EF4-FFF2-40B4-BE49-F238E27FC236}">
                  <a16:creationId xmlns:a16="http://schemas.microsoft.com/office/drawing/2014/main" id="{29A7682F-A509-3789-7E02-0AD2B3883A1F}"/>
                </a:ext>
              </a:extLst>
            </p:cNvPr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1" name="Google Shape;111;p15">
              <a:extLst>
                <a:ext uri="{FF2B5EF4-FFF2-40B4-BE49-F238E27FC236}">
                  <a16:creationId xmlns:a16="http://schemas.microsoft.com/office/drawing/2014/main" id="{68F1B5CE-33FA-B35D-3131-AF88722A178E}"/>
                </a:ext>
              </a:extLst>
            </p:cNvPr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2" name="Google Shape;112;p15">
              <a:extLst>
                <a:ext uri="{FF2B5EF4-FFF2-40B4-BE49-F238E27FC236}">
                  <a16:creationId xmlns:a16="http://schemas.microsoft.com/office/drawing/2014/main" id="{D08404CF-F54D-B9F2-3C30-B7EEFB88BEC7}"/>
                </a:ext>
              </a:extLst>
            </p:cNvPr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3" name="Google Shape;113;p15">
              <a:extLst>
                <a:ext uri="{FF2B5EF4-FFF2-40B4-BE49-F238E27FC236}">
                  <a16:creationId xmlns:a16="http://schemas.microsoft.com/office/drawing/2014/main" id="{44D06DDC-6242-A44C-ED18-C67B569537AA}"/>
                </a:ext>
              </a:extLst>
            </p:cNvPr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4" name="Google Shape;114;p15">
              <a:extLst>
                <a:ext uri="{FF2B5EF4-FFF2-40B4-BE49-F238E27FC236}">
                  <a16:creationId xmlns:a16="http://schemas.microsoft.com/office/drawing/2014/main" id="{3B41A497-472C-2FA8-437E-06BE00032733}"/>
                </a:ext>
              </a:extLst>
            </p:cNvPr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5" name="Google Shape;115;p15">
              <a:extLst>
                <a:ext uri="{FF2B5EF4-FFF2-40B4-BE49-F238E27FC236}">
                  <a16:creationId xmlns:a16="http://schemas.microsoft.com/office/drawing/2014/main" id="{8166B2A0-77AC-8B01-8585-63A1769F5B3A}"/>
                </a:ext>
              </a:extLst>
            </p:cNvPr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6" name="Google Shape;116;p15">
              <a:extLst>
                <a:ext uri="{FF2B5EF4-FFF2-40B4-BE49-F238E27FC236}">
                  <a16:creationId xmlns:a16="http://schemas.microsoft.com/office/drawing/2014/main" id="{3D73199B-E52A-E941-1D80-FE8F64FBDB55}"/>
                </a:ext>
              </a:extLst>
            </p:cNvPr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7" name="Google Shape;117;p15">
              <a:extLst>
                <a:ext uri="{FF2B5EF4-FFF2-40B4-BE49-F238E27FC236}">
                  <a16:creationId xmlns:a16="http://schemas.microsoft.com/office/drawing/2014/main" id="{0616B452-B620-41C6-B4BB-E96EB0B4FAB2}"/>
                </a:ext>
              </a:extLst>
            </p:cNvPr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8" name="Google Shape;118;p15">
              <a:extLst>
                <a:ext uri="{FF2B5EF4-FFF2-40B4-BE49-F238E27FC236}">
                  <a16:creationId xmlns:a16="http://schemas.microsoft.com/office/drawing/2014/main" id="{66EE11D2-1440-E8E3-F7F9-299FF1B627B4}"/>
                </a:ext>
              </a:extLst>
            </p:cNvPr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9" name="Google Shape;119;p15">
              <a:extLst>
                <a:ext uri="{FF2B5EF4-FFF2-40B4-BE49-F238E27FC236}">
                  <a16:creationId xmlns:a16="http://schemas.microsoft.com/office/drawing/2014/main" id="{F78339C5-2858-55D7-BA85-16C5BA315FE7}"/>
                </a:ext>
              </a:extLst>
            </p:cNvPr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0" name="Google Shape;120;p15">
              <a:extLst>
                <a:ext uri="{FF2B5EF4-FFF2-40B4-BE49-F238E27FC236}">
                  <a16:creationId xmlns:a16="http://schemas.microsoft.com/office/drawing/2014/main" id="{8DD1BD90-614E-03CE-86DD-8C9553714209}"/>
                </a:ext>
              </a:extLst>
            </p:cNvPr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1" name="Google Shape;121;p15">
              <a:extLst>
                <a:ext uri="{FF2B5EF4-FFF2-40B4-BE49-F238E27FC236}">
                  <a16:creationId xmlns:a16="http://schemas.microsoft.com/office/drawing/2014/main" id="{033470EE-4DB5-26FE-740B-575CED7855CC}"/>
                </a:ext>
              </a:extLst>
            </p:cNvPr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2" name="Google Shape;122;p15">
              <a:extLst>
                <a:ext uri="{FF2B5EF4-FFF2-40B4-BE49-F238E27FC236}">
                  <a16:creationId xmlns:a16="http://schemas.microsoft.com/office/drawing/2014/main" id="{88123BD7-3106-EF62-5AF1-63F601F4CF69}"/>
                </a:ext>
              </a:extLst>
            </p:cNvPr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3" name="Google Shape;123;p15">
              <a:extLst>
                <a:ext uri="{FF2B5EF4-FFF2-40B4-BE49-F238E27FC236}">
                  <a16:creationId xmlns:a16="http://schemas.microsoft.com/office/drawing/2014/main" id="{E72929FC-6AC6-C0DD-5E24-4D85916234B9}"/>
                </a:ext>
              </a:extLst>
            </p:cNvPr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4" name="Google Shape;124;p15">
              <a:extLst>
                <a:ext uri="{FF2B5EF4-FFF2-40B4-BE49-F238E27FC236}">
                  <a16:creationId xmlns:a16="http://schemas.microsoft.com/office/drawing/2014/main" id="{AD88C7E2-B425-D3DE-DC79-041CF8A21B6D}"/>
                </a:ext>
              </a:extLst>
            </p:cNvPr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5" name="Google Shape;125;p15">
              <a:extLst>
                <a:ext uri="{FF2B5EF4-FFF2-40B4-BE49-F238E27FC236}">
                  <a16:creationId xmlns:a16="http://schemas.microsoft.com/office/drawing/2014/main" id="{18587DE1-076A-D017-914E-AE71B395EC95}"/>
                </a:ext>
              </a:extLst>
            </p:cNvPr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6" name="Google Shape;126;p15">
              <a:extLst>
                <a:ext uri="{FF2B5EF4-FFF2-40B4-BE49-F238E27FC236}">
                  <a16:creationId xmlns:a16="http://schemas.microsoft.com/office/drawing/2014/main" id="{42FC2C1B-D523-F9E6-0C8D-4D9B7A95A107}"/>
                </a:ext>
              </a:extLst>
            </p:cNvPr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7" name="Google Shape;127;p15">
              <a:extLst>
                <a:ext uri="{FF2B5EF4-FFF2-40B4-BE49-F238E27FC236}">
                  <a16:creationId xmlns:a16="http://schemas.microsoft.com/office/drawing/2014/main" id="{D70058EE-19E9-99ED-A3CE-4217DE9D785C}"/>
                </a:ext>
              </a:extLst>
            </p:cNvPr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8" name="Google Shape;128;p15">
              <a:extLst>
                <a:ext uri="{FF2B5EF4-FFF2-40B4-BE49-F238E27FC236}">
                  <a16:creationId xmlns:a16="http://schemas.microsoft.com/office/drawing/2014/main" id="{27FAE229-4989-5FE6-7FCA-3C24F35BFAC1}"/>
                </a:ext>
              </a:extLst>
            </p:cNvPr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9" name="Google Shape;129;p15">
              <a:extLst>
                <a:ext uri="{FF2B5EF4-FFF2-40B4-BE49-F238E27FC236}">
                  <a16:creationId xmlns:a16="http://schemas.microsoft.com/office/drawing/2014/main" id="{A7287552-CEBF-993B-00EA-09964DC09449}"/>
                </a:ext>
              </a:extLst>
            </p:cNvPr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0" name="Google Shape;130;p15">
              <a:extLst>
                <a:ext uri="{FF2B5EF4-FFF2-40B4-BE49-F238E27FC236}">
                  <a16:creationId xmlns:a16="http://schemas.microsoft.com/office/drawing/2014/main" id="{A46AE446-0045-DD39-8E59-B3CC09442FCB}"/>
                </a:ext>
              </a:extLst>
            </p:cNvPr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1" name="Google Shape;131;p15">
              <a:extLst>
                <a:ext uri="{FF2B5EF4-FFF2-40B4-BE49-F238E27FC236}">
                  <a16:creationId xmlns:a16="http://schemas.microsoft.com/office/drawing/2014/main" id="{2F447D20-DB05-970E-208C-5047BC38A86D}"/>
                </a:ext>
              </a:extLst>
            </p:cNvPr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2" name="Google Shape;132;p15">
              <a:extLst>
                <a:ext uri="{FF2B5EF4-FFF2-40B4-BE49-F238E27FC236}">
                  <a16:creationId xmlns:a16="http://schemas.microsoft.com/office/drawing/2014/main" id="{CAA749AC-9632-C37C-E649-590A3719E949}"/>
                </a:ext>
              </a:extLst>
            </p:cNvPr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3" name="Google Shape;133;p15">
              <a:extLst>
                <a:ext uri="{FF2B5EF4-FFF2-40B4-BE49-F238E27FC236}">
                  <a16:creationId xmlns:a16="http://schemas.microsoft.com/office/drawing/2014/main" id="{9C6DBF34-94B1-0E34-5C2A-D1CEC3140344}"/>
                </a:ext>
              </a:extLst>
            </p:cNvPr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4" name="Google Shape;134;p15">
              <a:extLst>
                <a:ext uri="{FF2B5EF4-FFF2-40B4-BE49-F238E27FC236}">
                  <a16:creationId xmlns:a16="http://schemas.microsoft.com/office/drawing/2014/main" id="{547248D5-33E4-E455-A686-B180781E7F65}"/>
                </a:ext>
              </a:extLst>
            </p:cNvPr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5" name="Google Shape;135;p15">
              <a:extLst>
                <a:ext uri="{FF2B5EF4-FFF2-40B4-BE49-F238E27FC236}">
                  <a16:creationId xmlns:a16="http://schemas.microsoft.com/office/drawing/2014/main" id="{E5BD212C-6660-F600-F3EB-157A413C8A00}"/>
                </a:ext>
              </a:extLst>
            </p:cNvPr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6" name="Google Shape;136;p15">
              <a:extLst>
                <a:ext uri="{FF2B5EF4-FFF2-40B4-BE49-F238E27FC236}">
                  <a16:creationId xmlns:a16="http://schemas.microsoft.com/office/drawing/2014/main" id="{1C81D526-D244-DCF5-94FD-F6A065931280}"/>
                </a:ext>
              </a:extLst>
            </p:cNvPr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7" name="Google Shape;137;p15">
              <a:extLst>
                <a:ext uri="{FF2B5EF4-FFF2-40B4-BE49-F238E27FC236}">
                  <a16:creationId xmlns:a16="http://schemas.microsoft.com/office/drawing/2014/main" id="{EEFD53D7-6420-2F06-C1B5-0556D092CBB9}"/>
                </a:ext>
              </a:extLst>
            </p:cNvPr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8" name="Google Shape;138;p15">
              <a:extLst>
                <a:ext uri="{FF2B5EF4-FFF2-40B4-BE49-F238E27FC236}">
                  <a16:creationId xmlns:a16="http://schemas.microsoft.com/office/drawing/2014/main" id="{5E538464-E1FE-C950-290B-C0B915166009}"/>
                </a:ext>
              </a:extLst>
            </p:cNvPr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9" name="Google Shape;139;p15">
              <a:extLst>
                <a:ext uri="{FF2B5EF4-FFF2-40B4-BE49-F238E27FC236}">
                  <a16:creationId xmlns:a16="http://schemas.microsoft.com/office/drawing/2014/main" id="{0BEF6F00-91D7-BBA9-C132-484CED093741}"/>
                </a:ext>
              </a:extLst>
            </p:cNvPr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0" name="Google Shape;140;p15">
              <a:extLst>
                <a:ext uri="{FF2B5EF4-FFF2-40B4-BE49-F238E27FC236}">
                  <a16:creationId xmlns:a16="http://schemas.microsoft.com/office/drawing/2014/main" id="{E90B78CC-3FC8-54F3-29F8-643181E17AA8}"/>
                </a:ext>
              </a:extLst>
            </p:cNvPr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1" name="Google Shape;141;p15">
              <a:extLst>
                <a:ext uri="{FF2B5EF4-FFF2-40B4-BE49-F238E27FC236}">
                  <a16:creationId xmlns:a16="http://schemas.microsoft.com/office/drawing/2014/main" id="{B8E93A1F-2198-B28F-22A3-14C6D6757995}"/>
                </a:ext>
              </a:extLst>
            </p:cNvPr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2" name="Google Shape;142;p15">
              <a:extLst>
                <a:ext uri="{FF2B5EF4-FFF2-40B4-BE49-F238E27FC236}">
                  <a16:creationId xmlns:a16="http://schemas.microsoft.com/office/drawing/2014/main" id="{0EA681A6-3105-330A-EA33-27568F992670}"/>
                </a:ext>
              </a:extLst>
            </p:cNvPr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3" name="Google Shape;143;p15">
              <a:extLst>
                <a:ext uri="{FF2B5EF4-FFF2-40B4-BE49-F238E27FC236}">
                  <a16:creationId xmlns:a16="http://schemas.microsoft.com/office/drawing/2014/main" id="{B26FC24A-56A2-9DE1-01DB-FFDF41BABA12}"/>
                </a:ext>
              </a:extLst>
            </p:cNvPr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4" name="Google Shape;144;p15">
              <a:extLst>
                <a:ext uri="{FF2B5EF4-FFF2-40B4-BE49-F238E27FC236}">
                  <a16:creationId xmlns:a16="http://schemas.microsoft.com/office/drawing/2014/main" id="{2B5D4011-B913-9E29-C9B7-38CAB241EEE6}"/>
                </a:ext>
              </a:extLst>
            </p:cNvPr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5" name="Google Shape;145;p15">
              <a:extLst>
                <a:ext uri="{FF2B5EF4-FFF2-40B4-BE49-F238E27FC236}">
                  <a16:creationId xmlns:a16="http://schemas.microsoft.com/office/drawing/2014/main" id="{C1851757-EEE1-B226-15A3-C9B1133E9EF5}"/>
                </a:ext>
              </a:extLst>
            </p:cNvPr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6" name="Google Shape;146;p15">
              <a:extLst>
                <a:ext uri="{FF2B5EF4-FFF2-40B4-BE49-F238E27FC236}">
                  <a16:creationId xmlns:a16="http://schemas.microsoft.com/office/drawing/2014/main" id="{B8A4DC84-1679-383C-0417-A7329A5014B9}"/>
                </a:ext>
              </a:extLst>
            </p:cNvPr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7" name="Google Shape;147;p15">
              <a:extLst>
                <a:ext uri="{FF2B5EF4-FFF2-40B4-BE49-F238E27FC236}">
                  <a16:creationId xmlns:a16="http://schemas.microsoft.com/office/drawing/2014/main" id="{CD7DB621-2A2F-75DC-C6AF-5E69166220DD}"/>
                </a:ext>
              </a:extLst>
            </p:cNvPr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8" name="Google Shape;148;p15">
              <a:extLst>
                <a:ext uri="{FF2B5EF4-FFF2-40B4-BE49-F238E27FC236}">
                  <a16:creationId xmlns:a16="http://schemas.microsoft.com/office/drawing/2014/main" id="{72DE0A71-9EEE-9089-E626-E164F4693797}"/>
                </a:ext>
              </a:extLst>
            </p:cNvPr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9" name="Google Shape;149;p15">
              <a:extLst>
                <a:ext uri="{FF2B5EF4-FFF2-40B4-BE49-F238E27FC236}">
                  <a16:creationId xmlns:a16="http://schemas.microsoft.com/office/drawing/2014/main" id="{48725054-72DA-F59F-A1F6-1A455D4DEFC2}"/>
                </a:ext>
              </a:extLst>
            </p:cNvPr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0" name="Google Shape;150;p15">
              <a:extLst>
                <a:ext uri="{FF2B5EF4-FFF2-40B4-BE49-F238E27FC236}">
                  <a16:creationId xmlns:a16="http://schemas.microsoft.com/office/drawing/2014/main" id="{B2091ECD-AB08-F7FF-B769-018D79EDDB1A}"/>
                </a:ext>
              </a:extLst>
            </p:cNvPr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1" name="Google Shape;151;p15">
              <a:extLst>
                <a:ext uri="{FF2B5EF4-FFF2-40B4-BE49-F238E27FC236}">
                  <a16:creationId xmlns:a16="http://schemas.microsoft.com/office/drawing/2014/main" id="{35A41D87-76F2-335C-EC89-3F899C8CEAAF}"/>
                </a:ext>
              </a:extLst>
            </p:cNvPr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2" name="Google Shape;152;p15">
              <a:extLst>
                <a:ext uri="{FF2B5EF4-FFF2-40B4-BE49-F238E27FC236}">
                  <a16:creationId xmlns:a16="http://schemas.microsoft.com/office/drawing/2014/main" id="{7A6DD41B-E810-1806-C85C-3AF902D76B09}"/>
                </a:ext>
              </a:extLst>
            </p:cNvPr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3" name="Google Shape;153;p15">
              <a:extLst>
                <a:ext uri="{FF2B5EF4-FFF2-40B4-BE49-F238E27FC236}">
                  <a16:creationId xmlns:a16="http://schemas.microsoft.com/office/drawing/2014/main" id="{DAA832DE-D989-C44C-0A2D-B7F0DD18B30E}"/>
                </a:ext>
              </a:extLst>
            </p:cNvPr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4" name="Google Shape;154;p15">
              <a:extLst>
                <a:ext uri="{FF2B5EF4-FFF2-40B4-BE49-F238E27FC236}">
                  <a16:creationId xmlns:a16="http://schemas.microsoft.com/office/drawing/2014/main" id="{FBFAA03E-573C-981C-47CC-46766F303B59}"/>
                </a:ext>
              </a:extLst>
            </p:cNvPr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5" name="Google Shape;155;p15">
              <a:extLst>
                <a:ext uri="{FF2B5EF4-FFF2-40B4-BE49-F238E27FC236}">
                  <a16:creationId xmlns:a16="http://schemas.microsoft.com/office/drawing/2014/main" id="{E8BC66C9-8E4C-CBBC-508B-103082BACA22}"/>
                </a:ext>
              </a:extLst>
            </p:cNvPr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6" name="Google Shape;156;p15">
              <a:extLst>
                <a:ext uri="{FF2B5EF4-FFF2-40B4-BE49-F238E27FC236}">
                  <a16:creationId xmlns:a16="http://schemas.microsoft.com/office/drawing/2014/main" id="{052D0D10-C656-2344-305A-54C19F053B5B}"/>
                </a:ext>
              </a:extLst>
            </p:cNvPr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7" name="Google Shape;157;p15">
              <a:extLst>
                <a:ext uri="{FF2B5EF4-FFF2-40B4-BE49-F238E27FC236}">
                  <a16:creationId xmlns:a16="http://schemas.microsoft.com/office/drawing/2014/main" id="{D5B7FCA9-43C8-DF09-E415-07727D332B52}"/>
                </a:ext>
              </a:extLst>
            </p:cNvPr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8" name="Google Shape;158;p15">
              <a:extLst>
                <a:ext uri="{FF2B5EF4-FFF2-40B4-BE49-F238E27FC236}">
                  <a16:creationId xmlns:a16="http://schemas.microsoft.com/office/drawing/2014/main" id="{9CA93024-58FD-8AE1-B875-C12B00E10D3C}"/>
                </a:ext>
              </a:extLst>
            </p:cNvPr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9" name="Google Shape;159;p15">
              <a:extLst>
                <a:ext uri="{FF2B5EF4-FFF2-40B4-BE49-F238E27FC236}">
                  <a16:creationId xmlns:a16="http://schemas.microsoft.com/office/drawing/2014/main" id="{AE8862D0-F646-031D-85CF-545E8683FDED}"/>
                </a:ext>
              </a:extLst>
            </p:cNvPr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0" name="Google Shape;160;p15">
              <a:extLst>
                <a:ext uri="{FF2B5EF4-FFF2-40B4-BE49-F238E27FC236}">
                  <a16:creationId xmlns:a16="http://schemas.microsoft.com/office/drawing/2014/main" id="{11A00C32-E919-C959-6143-B297FF53E891}"/>
                </a:ext>
              </a:extLst>
            </p:cNvPr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1" name="Google Shape;161;p15">
              <a:extLst>
                <a:ext uri="{FF2B5EF4-FFF2-40B4-BE49-F238E27FC236}">
                  <a16:creationId xmlns:a16="http://schemas.microsoft.com/office/drawing/2014/main" id="{9406A9FE-FA48-5E5E-A21F-8C7CCDD0CEF8}"/>
                </a:ext>
              </a:extLst>
            </p:cNvPr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2" name="Google Shape;162;p15">
              <a:extLst>
                <a:ext uri="{FF2B5EF4-FFF2-40B4-BE49-F238E27FC236}">
                  <a16:creationId xmlns:a16="http://schemas.microsoft.com/office/drawing/2014/main" id="{4FC62E92-AE42-171A-A92D-56C0036A1F7D}"/>
                </a:ext>
              </a:extLst>
            </p:cNvPr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3" name="Google Shape;163;p15">
              <a:extLst>
                <a:ext uri="{FF2B5EF4-FFF2-40B4-BE49-F238E27FC236}">
                  <a16:creationId xmlns:a16="http://schemas.microsoft.com/office/drawing/2014/main" id="{B5408C1F-6792-FE0D-4ACF-7B76AD0B9577}"/>
                </a:ext>
              </a:extLst>
            </p:cNvPr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4" name="Google Shape;164;p15">
              <a:extLst>
                <a:ext uri="{FF2B5EF4-FFF2-40B4-BE49-F238E27FC236}">
                  <a16:creationId xmlns:a16="http://schemas.microsoft.com/office/drawing/2014/main" id="{979F66AB-0C6F-2334-0BDF-8D5505438034}"/>
                </a:ext>
              </a:extLst>
            </p:cNvPr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5" name="Google Shape;165;p15">
              <a:extLst>
                <a:ext uri="{FF2B5EF4-FFF2-40B4-BE49-F238E27FC236}">
                  <a16:creationId xmlns:a16="http://schemas.microsoft.com/office/drawing/2014/main" id="{7DBE726B-4187-0CD5-5364-F219F977950F}"/>
                </a:ext>
              </a:extLst>
            </p:cNvPr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6" name="Google Shape;166;p15">
              <a:extLst>
                <a:ext uri="{FF2B5EF4-FFF2-40B4-BE49-F238E27FC236}">
                  <a16:creationId xmlns:a16="http://schemas.microsoft.com/office/drawing/2014/main" id="{74D6F6BF-631A-BF0C-9185-E42C7AF7F7BB}"/>
                </a:ext>
              </a:extLst>
            </p:cNvPr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7" name="Google Shape;167;p15">
              <a:extLst>
                <a:ext uri="{FF2B5EF4-FFF2-40B4-BE49-F238E27FC236}">
                  <a16:creationId xmlns:a16="http://schemas.microsoft.com/office/drawing/2014/main" id="{3CC7F65C-F2C0-2F06-C1BE-0F901295D8E6}"/>
                </a:ext>
              </a:extLst>
            </p:cNvPr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8" name="Google Shape;168;p15">
              <a:extLst>
                <a:ext uri="{FF2B5EF4-FFF2-40B4-BE49-F238E27FC236}">
                  <a16:creationId xmlns:a16="http://schemas.microsoft.com/office/drawing/2014/main" id="{5D09ECF3-7D3C-7456-7E39-F8F597D76981}"/>
                </a:ext>
              </a:extLst>
            </p:cNvPr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9" name="Google Shape;169;p15">
              <a:extLst>
                <a:ext uri="{FF2B5EF4-FFF2-40B4-BE49-F238E27FC236}">
                  <a16:creationId xmlns:a16="http://schemas.microsoft.com/office/drawing/2014/main" id="{4AA56F95-3A86-07A8-AA63-06BB86751BD5}"/>
                </a:ext>
              </a:extLst>
            </p:cNvPr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0" name="Google Shape;170;p15">
              <a:extLst>
                <a:ext uri="{FF2B5EF4-FFF2-40B4-BE49-F238E27FC236}">
                  <a16:creationId xmlns:a16="http://schemas.microsoft.com/office/drawing/2014/main" id="{56324919-0884-F72C-9AEC-D4C86539D326}"/>
                </a:ext>
              </a:extLst>
            </p:cNvPr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1" name="Google Shape;171;p15">
              <a:extLst>
                <a:ext uri="{FF2B5EF4-FFF2-40B4-BE49-F238E27FC236}">
                  <a16:creationId xmlns:a16="http://schemas.microsoft.com/office/drawing/2014/main" id="{E9F86BAF-FBF0-E846-F71B-9923C289A7E4}"/>
                </a:ext>
              </a:extLst>
            </p:cNvPr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2" name="Google Shape;172;p15">
              <a:extLst>
                <a:ext uri="{FF2B5EF4-FFF2-40B4-BE49-F238E27FC236}">
                  <a16:creationId xmlns:a16="http://schemas.microsoft.com/office/drawing/2014/main" id="{905C66B2-501D-4C55-545B-E6508FCE1A31}"/>
                </a:ext>
              </a:extLst>
            </p:cNvPr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3" name="Google Shape;173;p15">
              <a:extLst>
                <a:ext uri="{FF2B5EF4-FFF2-40B4-BE49-F238E27FC236}">
                  <a16:creationId xmlns:a16="http://schemas.microsoft.com/office/drawing/2014/main" id="{12BEE7C0-9953-0BAD-5F0F-F7EDEDBE8BA3}"/>
                </a:ext>
              </a:extLst>
            </p:cNvPr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4" name="Google Shape;174;p15">
              <a:extLst>
                <a:ext uri="{FF2B5EF4-FFF2-40B4-BE49-F238E27FC236}">
                  <a16:creationId xmlns:a16="http://schemas.microsoft.com/office/drawing/2014/main" id="{FFF30E8C-AF97-EFFF-CC78-2B2517897CFE}"/>
                </a:ext>
              </a:extLst>
            </p:cNvPr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5" name="Google Shape;175;p15">
              <a:extLst>
                <a:ext uri="{FF2B5EF4-FFF2-40B4-BE49-F238E27FC236}">
                  <a16:creationId xmlns:a16="http://schemas.microsoft.com/office/drawing/2014/main" id="{84CC606A-A5B9-69F2-F01F-70826FF5F321}"/>
                </a:ext>
              </a:extLst>
            </p:cNvPr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6" name="Google Shape;176;p15">
              <a:extLst>
                <a:ext uri="{FF2B5EF4-FFF2-40B4-BE49-F238E27FC236}">
                  <a16:creationId xmlns:a16="http://schemas.microsoft.com/office/drawing/2014/main" id="{2CEC5CA1-DEFC-AA59-3400-B293DBD3FB65}"/>
                </a:ext>
              </a:extLst>
            </p:cNvPr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7" name="Google Shape;177;p15">
              <a:extLst>
                <a:ext uri="{FF2B5EF4-FFF2-40B4-BE49-F238E27FC236}">
                  <a16:creationId xmlns:a16="http://schemas.microsoft.com/office/drawing/2014/main" id="{5A1B0C9F-68AF-D659-1D8B-F24D55B5866F}"/>
                </a:ext>
              </a:extLst>
            </p:cNvPr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8" name="Google Shape;178;p15">
              <a:extLst>
                <a:ext uri="{FF2B5EF4-FFF2-40B4-BE49-F238E27FC236}">
                  <a16:creationId xmlns:a16="http://schemas.microsoft.com/office/drawing/2014/main" id="{5890E7B3-05C3-FB39-500B-4EAE7F7DDFC3}"/>
                </a:ext>
              </a:extLst>
            </p:cNvPr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9" name="Google Shape;179;p15">
              <a:extLst>
                <a:ext uri="{FF2B5EF4-FFF2-40B4-BE49-F238E27FC236}">
                  <a16:creationId xmlns:a16="http://schemas.microsoft.com/office/drawing/2014/main" id="{CF80BB51-4D3D-4CA7-BB9F-9F2A982A3C76}"/>
                </a:ext>
              </a:extLst>
            </p:cNvPr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0" name="Google Shape;180;p15">
              <a:extLst>
                <a:ext uri="{FF2B5EF4-FFF2-40B4-BE49-F238E27FC236}">
                  <a16:creationId xmlns:a16="http://schemas.microsoft.com/office/drawing/2014/main" id="{E99885BD-6EBF-B87E-1B90-41242784BE42}"/>
                </a:ext>
              </a:extLst>
            </p:cNvPr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1" name="Google Shape;181;p15">
              <a:extLst>
                <a:ext uri="{FF2B5EF4-FFF2-40B4-BE49-F238E27FC236}">
                  <a16:creationId xmlns:a16="http://schemas.microsoft.com/office/drawing/2014/main" id="{AD75D24B-4F90-1D77-26CB-C01B4617FCC2}"/>
                </a:ext>
              </a:extLst>
            </p:cNvPr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2" name="Google Shape;182;p15">
              <a:extLst>
                <a:ext uri="{FF2B5EF4-FFF2-40B4-BE49-F238E27FC236}">
                  <a16:creationId xmlns:a16="http://schemas.microsoft.com/office/drawing/2014/main" id="{D9AA5166-54F6-7818-052C-03DF9D07DFD3}"/>
                </a:ext>
              </a:extLst>
            </p:cNvPr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3" name="Google Shape;183;p15">
              <a:extLst>
                <a:ext uri="{FF2B5EF4-FFF2-40B4-BE49-F238E27FC236}">
                  <a16:creationId xmlns:a16="http://schemas.microsoft.com/office/drawing/2014/main" id="{3D6E83B2-2E82-9DFE-C926-A9E2BDAA7250}"/>
                </a:ext>
              </a:extLst>
            </p:cNvPr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4" name="Google Shape;184;p15">
              <a:extLst>
                <a:ext uri="{FF2B5EF4-FFF2-40B4-BE49-F238E27FC236}">
                  <a16:creationId xmlns:a16="http://schemas.microsoft.com/office/drawing/2014/main" id="{B9BC38D1-FA31-C85C-F2F4-2454A9B580EE}"/>
                </a:ext>
              </a:extLst>
            </p:cNvPr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5" name="Google Shape;185;p15">
              <a:extLst>
                <a:ext uri="{FF2B5EF4-FFF2-40B4-BE49-F238E27FC236}">
                  <a16:creationId xmlns:a16="http://schemas.microsoft.com/office/drawing/2014/main" id="{B7580F27-4B19-A87C-E568-E821A487B57A}"/>
                </a:ext>
              </a:extLst>
            </p:cNvPr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6" name="Google Shape;186;p15">
              <a:extLst>
                <a:ext uri="{FF2B5EF4-FFF2-40B4-BE49-F238E27FC236}">
                  <a16:creationId xmlns:a16="http://schemas.microsoft.com/office/drawing/2014/main" id="{F647078C-BC5A-0414-9427-58BCC4DED5DB}"/>
                </a:ext>
              </a:extLst>
            </p:cNvPr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7" name="Google Shape;187;p15">
              <a:extLst>
                <a:ext uri="{FF2B5EF4-FFF2-40B4-BE49-F238E27FC236}">
                  <a16:creationId xmlns:a16="http://schemas.microsoft.com/office/drawing/2014/main" id="{6D6622B4-7FEF-8B0F-293D-BC64F908EA32}"/>
                </a:ext>
              </a:extLst>
            </p:cNvPr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8" name="Google Shape;188;p15">
              <a:extLst>
                <a:ext uri="{FF2B5EF4-FFF2-40B4-BE49-F238E27FC236}">
                  <a16:creationId xmlns:a16="http://schemas.microsoft.com/office/drawing/2014/main" id="{C37D3547-301A-1D3A-8795-B52D4F1E144B}"/>
                </a:ext>
              </a:extLst>
            </p:cNvPr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9" name="Google Shape;189;p15">
              <a:extLst>
                <a:ext uri="{FF2B5EF4-FFF2-40B4-BE49-F238E27FC236}">
                  <a16:creationId xmlns:a16="http://schemas.microsoft.com/office/drawing/2014/main" id="{D3156C3F-12EA-8EB6-0A28-6B7B97927E6B}"/>
                </a:ext>
              </a:extLst>
            </p:cNvPr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0" name="Google Shape;190;p15">
              <a:extLst>
                <a:ext uri="{FF2B5EF4-FFF2-40B4-BE49-F238E27FC236}">
                  <a16:creationId xmlns:a16="http://schemas.microsoft.com/office/drawing/2014/main" id="{A666D0FE-485D-A229-0499-F64DE61A3D44}"/>
                </a:ext>
              </a:extLst>
            </p:cNvPr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1" name="Google Shape;191;p15">
              <a:extLst>
                <a:ext uri="{FF2B5EF4-FFF2-40B4-BE49-F238E27FC236}">
                  <a16:creationId xmlns:a16="http://schemas.microsoft.com/office/drawing/2014/main" id="{09AA8EAE-866A-5530-8883-47277CBD6177}"/>
                </a:ext>
              </a:extLst>
            </p:cNvPr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2" name="Google Shape;192;p15">
              <a:extLst>
                <a:ext uri="{FF2B5EF4-FFF2-40B4-BE49-F238E27FC236}">
                  <a16:creationId xmlns:a16="http://schemas.microsoft.com/office/drawing/2014/main" id="{D77F265D-625A-DB64-67AC-326123F565B3}"/>
                </a:ext>
              </a:extLst>
            </p:cNvPr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3" name="Google Shape;193;p15">
              <a:extLst>
                <a:ext uri="{FF2B5EF4-FFF2-40B4-BE49-F238E27FC236}">
                  <a16:creationId xmlns:a16="http://schemas.microsoft.com/office/drawing/2014/main" id="{B9570B95-27B2-0D42-C6AA-D4D19A8B732F}"/>
                </a:ext>
              </a:extLst>
            </p:cNvPr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4" name="Google Shape;194;p15">
              <a:extLst>
                <a:ext uri="{FF2B5EF4-FFF2-40B4-BE49-F238E27FC236}">
                  <a16:creationId xmlns:a16="http://schemas.microsoft.com/office/drawing/2014/main" id="{31F94CD8-5B83-E764-6385-8C5EE8F36017}"/>
                </a:ext>
              </a:extLst>
            </p:cNvPr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5" name="Google Shape;195;p15">
              <a:extLst>
                <a:ext uri="{FF2B5EF4-FFF2-40B4-BE49-F238E27FC236}">
                  <a16:creationId xmlns:a16="http://schemas.microsoft.com/office/drawing/2014/main" id="{4DFB6730-9E48-3537-D4BC-27644C591FBA}"/>
                </a:ext>
              </a:extLst>
            </p:cNvPr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6" name="Google Shape;196;p15">
              <a:extLst>
                <a:ext uri="{FF2B5EF4-FFF2-40B4-BE49-F238E27FC236}">
                  <a16:creationId xmlns:a16="http://schemas.microsoft.com/office/drawing/2014/main" id="{D1F4CCE8-10FD-4028-05FC-637BA9377773}"/>
                </a:ext>
              </a:extLst>
            </p:cNvPr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7" name="Google Shape;197;p15">
              <a:extLst>
                <a:ext uri="{FF2B5EF4-FFF2-40B4-BE49-F238E27FC236}">
                  <a16:creationId xmlns:a16="http://schemas.microsoft.com/office/drawing/2014/main" id="{583F0068-3A5C-5CBF-4D6E-0BE973174847}"/>
                </a:ext>
              </a:extLst>
            </p:cNvPr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8" name="Google Shape;198;p15">
              <a:extLst>
                <a:ext uri="{FF2B5EF4-FFF2-40B4-BE49-F238E27FC236}">
                  <a16:creationId xmlns:a16="http://schemas.microsoft.com/office/drawing/2014/main" id="{A0678329-2439-C149-17C9-3E1BBCDBB9D0}"/>
                </a:ext>
              </a:extLst>
            </p:cNvPr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9" name="Google Shape;199;p15">
              <a:extLst>
                <a:ext uri="{FF2B5EF4-FFF2-40B4-BE49-F238E27FC236}">
                  <a16:creationId xmlns:a16="http://schemas.microsoft.com/office/drawing/2014/main" id="{C2256E9D-6F08-F2AE-55CD-3B362393590B}"/>
                </a:ext>
              </a:extLst>
            </p:cNvPr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0" name="Google Shape;200;p15">
              <a:extLst>
                <a:ext uri="{FF2B5EF4-FFF2-40B4-BE49-F238E27FC236}">
                  <a16:creationId xmlns:a16="http://schemas.microsoft.com/office/drawing/2014/main" id="{5F02DFE2-325D-A189-DC21-F35361F549E4}"/>
                </a:ext>
              </a:extLst>
            </p:cNvPr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1" name="Google Shape;201;p15">
              <a:extLst>
                <a:ext uri="{FF2B5EF4-FFF2-40B4-BE49-F238E27FC236}">
                  <a16:creationId xmlns:a16="http://schemas.microsoft.com/office/drawing/2014/main" id="{DB8C35AB-5C44-9714-39CE-F4ABE7FEEA26}"/>
                </a:ext>
              </a:extLst>
            </p:cNvPr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2" name="Google Shape;202;p15">
              <a:extLst>
                <a:ext uri="{FF2B5EF4-FFF2-40B4-BE49-F238E27FC236}">
                  <a16:creationId xmlns:a16="http://schemas.microsoft.com/office/drawing/2014/main" id="{41485A99-AABD-4C04-0909-7B9E9A683F77}"/>
                </a:ext>
              </a:extLst>
            </p:cNvPr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3" name="Google Shape;203;p15">
              <a:extLst>
                <a:ext uri="{FF2B5EF4-FFF2-40B4-BE49-F238E27FC236}">
                  <a16:creationId xmlns:a16="http://schemas.microsoft.com/office/drawing/2014/main" id="{960831DF-F7FC-A286-D8BA-174228F210F8}"/>
                </a:ext>
              </a:extLst>
            </p:cNvPr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4" name="Google Shape;204;p15">
              <a:extLst>
                <a:ext uri="{FF2B5EF4-FFF2-40B4-BE49-F238E27FC236}">
                  <a16:creationId xmlns:a16="http://schemas.microsoft.com/office/drawing/2014/main" id="{F5EA8771-4978-DB87-8539-191C0324CF01}"/>
                </a:ext>
              </a:extLst>
            </p:cNvPr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5" name="Google Shape;205;p15">
              <a:extLst>
                <a:ext uri="{FF2B5EF4-FFF2-40B4-BE49-F238E27FC236}">
                  <a16:creationId xmlns:a16="http://schemas.microsoft.com/office/drawing/2014/main" id="{1FCB1E08-7690-6FC3-A73C-534A544937D9}"/>
                </a:ext>
              </a:extLst>
            </p:cNvPr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6" name="Google Shape;206;p15">
              <a:extLst>
                <a:ext uri="{FF2B5EF4-FFF2-40B4-BE49-F238E27FC236}">
                  <a16:creationId xmlns:a16="http://schemas.microsoft.com/office/drawing/2014/main" id="{03F9293E-64CE-CC06-A7F6-6BF1C439E621}"/>
                </a:ext>
              </a:extLst>
            </p:cNvPr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7" name="Google Shape;207;p15">
              <a:extLst>
                <a:ext uri="{FF2B5EF4-FFF2-40B4-BE49-F238E27FC236}">
                  <a16:creationId xmlns:a16="http://schemas.microsoft.com/office/drawing/2014/main" id="{31C4918F-F558-A139-E8DD-8229F92EA128}"/>
                </a:ext>
              </a:extLst>
            </p:cNvPr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8" name="Google Shape;208;p15">
              <a:extLst>
                <a:ext uri="{FF2B5EF4-FFF2-40B4-BE49-F238E27FC236}">
                  <a16:creationId xmlns:a16="http://schemas.microsoft.com/office/drawing/2014/main" id="{578F181F-07DA-C15A-F0C8-B4C4F30F8D76}"/>
                </a:ext>
              </a:extLst>
            </p:cNvPr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9" name="Google Shape;209;p15">
              <a:extLst>
                <a:ext uri="{FF2B5EF4-FFF2-40B4-BE49-F238E27FC236}">
                  <a16:creationId xmlns:a16="http://schemas.microsoft.com/office/drawing/2014/main" id="{CC8C1627-6268-8368-569D-1A496210A7F4}"/>
                </a:ext>
              </a:extLst>
            </p:cNvPr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" name="Google Shape;210;p15">
              <a:extLst>
                <a:ext uri="{FF2B5EF4-FFF2-40B4-BE49-F238E27FC236}">
                  <a16:creationId xmlns:a16="http://schemas.microsoft.com/office/drawing/2014/main" id="{CCF86521-33C3-4A9C-1816-EB758B592FC7}"/>
                </a:ext>
              </a:extLst>
            </p:cNvPr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" name="Google Shape;211;p15">
              <a:extLst>
                <a:ext uri="{FF2B5EF4-FFF2-40B4-BE49-F238E27FC236}">
                  <a16:creationId xmlns:a16="http://schemas.microsoft.com/office/drawing/2014/main" id="{5CFEDA81-92C6-A0B1-5B24-966086956F77}"/>
                </a:ext>
              </a:extLst>
            </p:cNvPr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" name="Google Shape;212;p15">
              <a:extLst>
                <a:ext uri="{FF2B5EF4-FFF2-40B4-BE49-F238E27FC236}">
                  <a16:creationId xmlns:a16="http://schemas.microsoft.com/office/drawing/2014/main" id="{CECBB6B1-95F3-3331-972C-384B4513A669}"/>
                </a:ext>
              </a:extLst>
            </p:cNvPr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" name="Google Shape;213;p15">
              <a:extLst>
                <a:ext uri="{FF2B5EF4-FFF2-40B4-BE49-F238E27FC236}">
                  <a16:creationId xmlns:a16="http://schemas.microsoft.com/office/drawing/2014/main" id="{5C58C0EF-BA35-593F-DA3E-06FB694E68C1}"/>
                </a:ext>
              </a:extLst>
            </p:cNvPr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" name="Google Shape;214;p15">
              <a:extLst>
                <a:ext uri="{FF2B5EF4-FFF2-40B4-BE49-F238E27FC236}">
                  <a16:creationId xmlns:a16="http://schemas.microsoft.com/office/drawing/2014/main" id="{0988933E-0B27-E432-A963-F8DCE3EE2B51}"/>
                </a:ext>
              </a:extLst>
            </p:cNvPr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" name="Google Shape;215;p15">
              <a:extLst>
                <a:ext uri="{FF2B5EF4-FFF2-40B4-BE49-F238E27FC236}">
                  <a16:creationId xmlns:a16="http://schemas.microsoft.com/office/drawing/2014/main" id="{71FB815F-65E1-18A7-4277-AECE578C608E}"/>
                </a:ext>
              </a:extLst>
            </p:cNvPr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" name="Google Shape;216;p15">
              <a:extLst>
                <a:ext uri="{FF2B5EF4-FFF2-40B4-BE49-F238E27FC236}">
                  <a16:creationId xmlns:a16="http://schemas.microsoft.com/office/drawing/2014/main" id="{B1557093-23C2-EE12-61C1-C87D4482E1B4}"/>
                </a:ext>
              </a:extLst>
            </p:cNvPr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" name="Google Shape;217;p15">
              <a:extLst>
                <a:ext uri="{FF2B5EF4-FFF2-40B4-BE49-F238E27FC236}">
                  <a16:creationId xmlns:a16="http://schemas.microsoft.com/office/drawing/2014/main" id="{3F328030-6719-022C-09F8-462B856BC342}"/>
                </a:ext>
              </a:extLst>
            </p:cNvPr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" name="Google Shape;218;p15">
              <a:extLst>
                <a:ext uri="{FF2B5EF4-FFF2-40B4-BE49-F238E27FC236}">
                  <a16:creationId xmlns:a16="http://schemas.microsoft.com/office/drawing/2014/main" id="{6ABE0C34-ADE1-6B9C-A835-A22D3BE5505B}"/>
                </a:ext>
              </a:extLst>
            </p:cNvPr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9" name="Google Shape;219;p15">
              <a:extLst>
                <a:ext uri="{FF2B5EF4-FFF2-40B4-BE49-F238E27FC236}">
                  <a16:creationId xmlns:a16="http://schemas.microsoft.com/office/drawing/2014/main" id="{733F7C6D-4FA2-7556-8A2C-0A139A427C1F}"/>
                </a:ext>
              </a:extLst>
            </p:cNvPr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0" name="Google Shape;220;p15">
              <a:extLst>
                <a:ext uri="{FF2B5EF4-FFF2-40B4-BE49-F238E27FC236}">
                  <a16:creationId xmlns:a16="http://schemas.microsoft.com/office/drawing/2014/main" id="{45A4C380-470A-8F16-47F8-DEFCECBB207F}"/>
                </a:ext>
              </a:extLst>
            </p:cNvPr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1" name="Google Shape;221;p15">
              <a:extLst>
                <a:ext uri="{FF2B5EF4-FFF2-40B4-BE49-F238E27FC236}">
                  <a16:creationId xmlns:a16="http://schemas.microsoft.com/office/drawing/2014/main" id="{0B78372A-F86D-5BE3-9D04-665A6484FF5F}"/>
                </a:ext>
              </a:extLst>
            </p:cNvPr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2" name="Google Shape;222;p15">
              <a:extLst>
                <a:ext uri="{FF2B5EF4-FFF2-40B4-BE49-F238E27FC236}">
                  <a16:creationId xmlns:a16="http://schemas.microsoft.com/office/drawing/2014/main" id="{2D3FC78E-4576-09F6-43F4-3C431D87B1B0}"/>
                </a:ext>
              </a:extLst>
            </p:cNvPr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3" name="Google Shape;223;p15">
              <a:extLst>
                <a:ext uri="{FF2B5EF4-FFF2-40B4-BE49-F238E27FC236}">
                  <a16:creationId xmlns:a16="http://schemas.microsoft.com/office/drawing/2014/main" id="{AF50FD38-4961-B0FE-8165-F6BD91C5FC08}"/>
                </a:ext>
              </a:extLst>
            </p:cNvPr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4" name="Google Shape;224;p15">
              <a:extLst>
                <a:ext uri="{FF2B5EF4-FFF2-40B4-BE49-F238E27FC236}">
                  <a16:creationId xmlns:a16="http://schemas.microsoft.com/office/drawing/2014/main" id="{1909FE9D-0956-FF41-B120-E52514E36A8F}"/>
                </a:ext>
              </a:extLst>
            </p:cNvPr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5" name="Google Shape;225;p15">
              <a:extLst>
                <a:ext uri="{FF2B5EF4-FFF2-40B4-BE49-F238E27FC236}">
                  <a16:creationId xmlns:a16="http://schemas.microsoft.com/office/drawing/2014/main" id="{8C45DF65-36F6-EB60-FC2F-F4346FB9EC93}"/>
                </a:ext>
              </a:extLst>
            </p:cNvPr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6" name="Google Shape;226;p15">
              <a:extLst>
                <a:ext uri="{FF2B5EF4-FFF2-40B4-BE49-F238E27FC236}">
                  <a16:creationId xmlns:a16="http://schemas.microsoft.com/office/drawing/2014/main" id="{C22026DC-72D3-8986-D763-A51D6C83F4DA}"/>
                </a:ext>
              </a:extLst>
            </p:cNvPr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7" name="Google Shape;227;p15">
              <a:extLst>
                <a:ext uri="{FF2B5EF4-FFF2-40B4-BE49-F238E27FC236}">
                  <a16:creationId xmlns:a16="http://schemas.microsoft.com/office/drawing/2014/main" id="{43959FDA-E923-10BC-90A8-01CBA930E244}"/>
                </a:ext>
              </a:extLst>
            </p:cNvPr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8" name="Google Shape;228;p15">
              <a:extLst>
                <a:ext uri="{FF2B5EF4-FFF2-40B4-BE49-F238E27FC236}">
                  <a16:creationId xmlns:a16="http://schemas.microsoft.com/office/drawing/2014/main" id="{B3D01ADB-6E1B-4FAD-5CF5-D500D609B640}"/>
                </a:ext>
              </a:extLst>
            </p:cNvPr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9" name="Google Shape;229;p15">
              <a:extLst>
                <a:ext uri="{FF2B5EF4-FFF2-40B4-BE49-F238E27FC236}">
                  <a16:creationId xmlns:a16="http://schemas.microsoft.com/office/drawing/2014/main" id="{D4312403-AF63-84FB-182A-4958B0E02A5E}"/>
                </a:ext>
              </a:extLst>
            </p:cNvPr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0" name="Google Shape;230;p15">
              <a:extLst>
                <a:ext uri="{FF2B5EF4-FFF2-40B4-BE49-F238E27FC236}">
                  <a16:creationId xmlns:a16="http://schemas.microsoft.com/office/drawing/2014/main" id="{7B5A4ABA-5EF9-D0C2-4E38-AA9F73D40A33}"/>
                </a:ext>
              </a:extLst>
            </p:cNvPr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1" name="Google Shape;231;p15">
              <a:extLst>
                <a:ext uri="{FF2B5EF4-FFF2-40B4-BE49-F238E27FC236}">
                  <a16:creationId xmlns:a16="http://schemas.microsoft.com/office/drawing/2014/main" id="{EAD35360-EEC5-58A1-B170-2324D509EC8E}"/>
                </a:ext>
              </a:extLst>
            </p:cNvPr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2" name="Google Shape;232;p15">
              <a:extLst>
                <a:ext uri="{FF2B5EF4-FFF2-40B4-BE49-F238E27FC236}">
                  <a16:creationId xmlns:a16="http://schemas.microsoft.com/office/drawing/2014/main" id="{9E6D18C2-9C69-8DA9-CE5D-2F73EA805FF8}"/>
                </a:ext>
              </a:extLst>
            </p:cNvPr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3" name="Google Shape;233;p15">
              <a:extLst>
                <a:ext uri="{FF2B5EF4-FFF2-40B4-BE49-F238E27FC236}">
                  <a16:creationId xmlns:a16="http://schemas.microsoft.com/office/drawing/2014/main" id="{7ED5CA2B-C649-0B98-4B5D-FB38DBDB7FF0}"/>
                </a:ext>
              </a:extLst>
            </p:cNvPr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4" name="Google Shape;234;p15">
              <a:extLst>
                <a:ext uri="{FF2B5EF4-FFF2-40B4-BE49-F238E27FC236}">
                  <a16:creationId xmlns:a16="http://schemas.microsoft.com/office/drawing/2014/main" id="{3221D317-2EBE-0A22-D6D9-7C9179BBB437}"/>
                </a:ext>
              </a:extLst>
            </p:cNvPr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5" name="Google Shape;235;p15">
              <a:extLst>
                <a:ext uri="{FF2B5EF4-FFF2-40B4-BE49-F238E27FC236}">
                  <a16:creationId xmlns:a16="http://schemas.microsoft.com/office/drawing/2014/main" id="{0EB92DC9-ADEB-7CD6-3464-7074E6453E04}"/>
                </a:ext>
              </a:extLst>
            </p:cNvPr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6" name="Google Shape;236;p15">
              <a:extLst>
                <a:ext uri="{FF2B5EF4-FFF2-40B4-BE49-F238E27FC236}">
                  <a16:creationId xmlns:a16="http://schemas.microsoft.com/office/drawing/2014/main" id="{696D95C9-1588-4DFC-3E54-ED069FBE6F3B}"/>
                </a:ext>
              </a:extLst>
            </p:cNvPr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7" name="Google Shape;237;p15">
              <a:extLst>
                <a:ext uri="{FF2B5EF4-FFF2-40B4-BE49-F238E27FC236}">
                  <a16:creationId xmlns:a16="http://schemas.microsoft.com/office/drawing/2014/main" id="{40A6F6A5-A4AF-883D-9F40-A259DFDE28C4}"/>
                </a:ext>
              </a:extLst>
            </p:cNvPr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8" name="Google Shape;238;p15">
              <a:extLst>
                <a:ext uri="{FF2B5EF4-FFF2-40B4-BE49-F238E27FC236}">
                  <a16:creationId xmlns:a16="http://schemas.microsoft.com/office/drawing/2014/main" id="{6E442DC2-E4EA-4CA6-9F85-9009766CC02C}"/>
                </a:ext>
              </a:extLst>
            </p:cNvPr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9" name="Google Shape;239;p15">
              <a:extLst>
                <a:ext uri="{FF2B5EF4-FFF2-40B4-BE49-F238E27FC236}">
                  <a16:creationId xmlns:a16="http://schemas.microsoft.com/office/drawing/2014/main" id="{D4FA1D4F-5D97-96BB-85F2-6A99B7D17024}"/>
                </a:ext>
              </a:extLst>
            </p:cNvPr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0" name="Google Shape;240;p15">
              <a:extLst>
                <a:ext uri="{FF2B5EF4-FFF2-40B4-BE49-F238E27FC236}">
                  <a16:creationId xmlns:a16="http://schemas.microsoft.com/office/drawing/2014/main" id="{44A5426B-8477-930E-61A4-1F2998A22FCE}"/>
                </a:ext>
              </a:extLst>
            </p:cNvPr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1" name="Google Shape;241;p15">
              <a:extLst>
                <a:ext uri="{FF2B5EF4-FFF2-40B4-BE49-F238E27FC236}">
                  <a16:creationId xmlns:a16="http://schemas.microsoft.com/office/drawing/2014/main" id="{2263E68B-955D-C8E9-44E2-2EC51790C47A}"/>
                </a:ext>
              </a:extLst>
            </p:cNvPr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2" name="Google Shape;242;p15">
              <a:extLst>
                <a:ext uri="{FF2B5EF4-FFF2-40B4-BE49-F238E27FC236}">
                  <a16:creationId xmlns:a16="http://schemas.microsoft.com/office/drawing/2014/main" id="{E7ADCFCE-3489-49B4-40BA-728B0428C123}"/>
                </a:ext>
              </a:extLst>
            </p:cNvPr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3" name="Google Shape;243;p15">
              <a:extLst>
                <a:ext uri="{FF2B5EF4-FFF2-40B4-BE49-F238E27FC236}">
                  <a16:creationId xmlns:a16="http://schemas.microsoft.com/office/drawing/2014/main" id="{51BD132F-1039-8196-AECA-0D934F119F11}"/>
                </a:ext>
              </a:extLst>
            </p:cNvPr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4" name="Google Shape;244;p15">
              <a:extLst>
                <a:ext uri="{FF2B5EF4-FFF2-40B4-BE49-F238E27FC236}">
                  <a16:creationId xmlns:a16="http://schemas.microsoft.com/office/drawing/2014/main" id="{D3946EAD-9247-12C7-E217-E413F747A67D}"/>
                </a:ext>
              </a:extLst>
            </p:cNvPr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5" name="Google Shape;245;p15">
              <a:extLst>
                <a:ext uri="{FF2B5EF4-FFF2-40B4-BE49-F238E27FC236}">
                  <a16:creationId xmlns:a16="http://schemas.microsoft.com/office/drawing/2014/main" id="{853B317F-BC5C-3963-DCDF-3D701366190F}"/>
                </a:ext>
              </a:extLst>
            </p:cNvPr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6" name="Google Shape;246;p15">
              <a:extLst>
                <a:ext uri="{FF2B5EF4-FFF2-40B4-BE49-F238E27FC236}">
                  <a16:creationId xmlns:a16="http://schemas.microsoft.com/office/drawing/2014/main" id="{08DB3136-DF3C-31FC-271A-5FAAAF150484}"/>
                </a:ext>
              </a:extLst>
            </p:cNvPr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7" name="Google Shape;247;p15">
              <a:extLst>
                <a:ext uri="{FF2B5EF4-FFF2-40B4-BE49-F238E27FC236}">
                  <a16:creationId xmlns:a16="http://schemas.microsoft.com/office/drawing/2014/main" id="{07FEEF80-6763-DBD2-F921-DFC66AAF1B62}"/>
                </a:ext>
              </a:extLst>
            </p:cNvPr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8" name="Google Shape;248;p15">
              <a:extLst>
                <a:ext uri="{FF2B5EF4-FFF2-40B4-BE49-F238E27FC236}">
                  <a16:creationId xmlns:a16="http://schemas.microsoft.com/office/drawing/2014/main" id="{F0060E28-DE5D-73FC-2146-7FBE8E4CB255}"/>
                </a:ext>
              </a:extLst>
            </p:cNvPr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9" name="Google Shape;249;p15">
              <a:extLst>
                <a:ext uri="{FF2B5EF4-FFF2-40B4-BE49-F238E27FC236}">
                  <a16:creationId xmlns:a16="http://schemas.microsoft.com/office/drawing/2014/main" id="{74AE8C6E-A6C7-620E-3EB8-D496C7961EBB}"/>
                </a:ext>
              </a:extLst>
            </p:cNvPr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0" name="Google Shape;250;p15">
              <a:extLst>
                <a:ext uri="{FF2B5EF4-FFF2-40B4-BE49-F238E27FC236}">
                  <a16:creationId xmlns:a16="http://schemas.microsoft.com/office/drawing/2014/main" id="{BFF7F7DE-6793-A89E-BD57-8C41AF1B755E}"/>
                </a:ext>
              </a:extLst>
            </p:cNvPr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1" name="Google Shape;251;p15">
              <a:extLst>
                <a:ext uri="{FF2B5EF4-FFF2-40B4-BE49-F238E27FC236}">
                  <a16:creationId xmlns:a16="http://schemas.microsoft.com/office/drawing/2014/main" id="{55C29201-1B87-2F8C-BDF4-27B444515AC3}"/>
                </a:ext>
              </a:extLst>
            </p:cNvPr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2" name="Google Shape;252;p15">
              <a:extLst>
                <a:ext uri="{FF2B5EF4-FFF2-40B4-BE49-F238E27FC236}">
                  <a16:creationId xmlns:a16="http://schemas.microsoft.com/office/drawing/2014/main" id="{A23AE17A-0045-C393-D8BC-F371EF6E8F55}"/>
                </a:ext>
              </a:extLst>
            </p:cNvPr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3" name="Google Shape;253;p15">
              <a:extLst>
                <a:ext uri="{FF2B5EF4-FFF2-40B4-BE49-F238E27FC236}">
                  <a16:creationId xmlns:a16="http://schemas.microsoft.com/office/drawing/2014/main" id="{95BF0587-A043-8A9B-1C34-BE5A16FA61F8}"/>
                </a:ext>
              </a:extLst>
            </p:cNvPr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4" name="Google Shape;254;p15">
              <a:extLst>
                <a:ext uri="{FF2B5EF4-FFF2-40B4-BE49-F238E27FC236}">
                  <a16:creationId xmlns:a16="http://schemas.microsoft.com/office/drawing/2014/main" id="{CEB86886-A947-F720-67D0-00A80436450F}"/>
                </a:ext>
              </a:extLst>
            </p:cNvPr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5" name="Google Shape;255;p15">
              <a:extLst>
                <a:ext uri="{FF2B5EF4-FFF2-40B4-BE49-F238E27FC236}">
                  <a16:creationId xmlns:a16="http://schemas.microsoft.com/office/drawing/2014/main" id="{BAD8CDCB-9BB0-0243-39B6-3525FD5607F8}"/>
                </a:ext>
              </a:extLst>
            </p:cNvPr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6" name="Google Shape;256;p15">
              <a:extLst>
                <a:ext uri="{FF2B5EF4-FFF2-40B4-BE49-F238E27FC236}">
                  <a16:creationId xmlns:a16="http://schemas.microsoft.com/office/drawing/2014/main" id="{29A9DDF6-D669-04F1-80B1-1E17D289A568}"/>
                </a:ext>
              </a:extLst>
            </p:cNvPr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7" name="Google Shape;257;p15">
              <a:extLst>
                <a:ext uri="{FF2B5EF4-FFF2-40B4-BE49-F238E27FC236}">
                  <a16:creationId xmlns:a16="http://schemas.microsoft.com/office/drawing/2014/main" id="{44BFC97C-F185-5F04-EDA9-59601D70A4C1}"/>
                </a:ext>
              </a:extLst>
            </p:cNvPr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8" name="Google Shape;258;p15">
              <a:extLst>
                <a:ext uri="{FF2B5EF4-FFF2-40B4-BE49-F238E27FC236}">
                  <a16:creationId xmlns:a16="http://schemas.microsoft.com/office/drawing/2014/main" id="{7B9F7F2C-EE16-29B3-C960-3AC1911F301E}"/>
                </a:ext>
              </a:extLst>
            </p:cNvPr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9" name="Google Shape;259;p15">
              <a:extLst>
                <a:ext uri="{FF2B5EF4-FFF2-40B4-BE49-F238E27FC236}">
                  <a16:creationId xmlns:a16="http://schemas.microsoft.com/office/drawing/2014/main" id="{94D7AB58-9F5D-4149-AF51-11B7A6107A49}"/>
                </a:ext>
              </a:extLst>
            </p:cNvPr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0" name="Google Shape;260;p15">
              <a:extLst>
                <a:ext uri="{FF2B5EF4-FFF2-40B4-BE49-F238E27FC236}">
                  <a16:creationId xmlns:a16="http://schemas.microsoft.com/office/drawing/2014/main" id="{E7C69676-82DF-A4C5-3513-B3AF6EA29B52}"/>
                </a:ext>
              </a:extLst>
            </p:cNvPr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1" name="Google Shape;261;p15">
              <a:extLst>
                <a:ext uri="{FF2B5EF4-FFF2-40B4-BE49-F238E27FC236}">
                  <a16:creationId xmlns:a16="http://schemas.microsoft.com/office/drawing/2014/main" id="{7BB49878-0A40-BA12-38AC-13A0F941F6BD}"/>
                </a:ext>
              </a:extLst>
            </p:cNvPr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2" name="Google Shape;262;p15">
              <a:extLst>
                <a:ext uri="{FF2B5EF4-FFF2-40B4-BE49-F238E27FC236}">
                  <a16:creationId xmlns:a16="http://schemas.microsoft.com/office/drawing/2014/main" id="{14423059-A178-F043-1C66-E6B719138B29}"/>
                </a:ext>
              </a:extLst>
            </p:cNvPr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3" name="Google Shape;263;p15">
              <a:extLst>
                <a:ext uri="{FF2B5EF4-FFF2-40B4-BE49-F238E27FC236}">
                  <a16:creationId xmlns:a16="http://schemas.microsoft.com/office/drawing/2014/main" id="{0EB98630-2E57-A255-DBFE-FB2DEDAF93E4}"/>
                </a:ext>
              </a:extLst>
            </p:cNvPr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4" name="Google Shape;264;p15">
              <a:extLst>
                <a:ext uri="{FF2B5EF4-FFF2-40B4-BE49-F238E27FC236}">
                  <a16:creationId xmlns:a16="http://schemas.microsoft.com/office/drawing/2014/main" id="{9FADE808-A30A-3C64-03F0-F27B3536ED09}"/>
                </a:ext>
              </a:extLst>
            </p:cNvPr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5" name="Google Shape;265;p15">
              <a:extLst>
                <a:ext uri="{FF2B5EF4-FFF2-40B4-BE49-F238E27FC236}">
                  <a16:creationId xmlns:a16="http://schemas.microsoft.com/office/drawing/2014/main" id="{593D3D41-A000-F9C1-8F40-4ACE42B860B5}"/>
                </a:ext>
              </a:extLst>
            </p:cNvPr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6" name="Google Shape;266;p15">
              <a:extLst>
                <a:ext uri="{FF2B5EF4-FFF2-40B4-BE49-F238E27FC236}">
                  <a16:creationId xmlns:a16="http://schemas.microsoft.com/office/drawing/2014/main" id="{842DA9B1-143B-92CC-F961-04A6ACA8AB78}"/>
                </a:ext>
              </a:extLst>
            </p:cNvPr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7" name="Google Shape;267;p15">
              <a:extLst>
                <a:ext uri="{FF2B5EF4-FFF2-40B4-BE49-F238E27FC236}">
                  <a16:creationId xmlns:a16="http://schemas.microsoft.com/office/drawing/2014/main" id="{FDB11EAB-3D91-5C9D-7336-D74B9A78C066}"/>
                </a:ext>
              </a:extLst>
            </p:cNvPr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8" name="Google Shape;268;p15">
              <a:extLst>
                <a:ext uri="{FF2B5EF4-FFF2-40B4-BE49-F238E27FC236}">
                  <a16:creationId xmlns:a16="http://schemas.microsoft.com/office/drawing/2014/main" id="{4481157E-6751-730F-922A-69036F3C8DD5}"/>
                </a:ext>
              </a:extLst>
            </p:cNvPr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9" name="Google Shape;269;p15">
              <a:extLst>
                <a:ext uri="{FF2B5EF4-FFF2-40B4-BE49-F238E27FC236}">
                  <a16:creationId xmlns:a16="http://schemas.microsoft.com/office/drawing/2014/main" id="{87511182-3B7A-4BA4-B98F-50D896AE6B93}"/>
                </a:ext>
              </a:extLst>
            </p:cNvPr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0" name="Google Shape;270;p15">
              <a:extLst>
                <a:ext uri="{FF2B5EF4-FFF2-40B4-BE49-F238E27FC236}">
                  <a16:creationId xmlns:a16="http://schemas.microsoft.com/office/drawing/2014/main" id="{4F83A442-D292-EEA4-62FB-76B2137F5915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1" name="Google Shape;271;p15">
              <a:extLst>
                <a:ext uri="{FF2B5EF4-FFF2-40B4-BE49-F238E27FC236}">
                  <a16:creationId xmlns:a16="http://schemas.microsoft.com/office/drawing/2014/main" id="{D2716BC6-8E64-C546-2040-70A17D4EE6DF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2" name="Google Shape;272;p15">
              <a:extLst>
                <a:ext uri="{FF2B5EF4-FFF2-40B4-BE49-F238E27FC236}">
                  <a16:creationId xmlns:a16="http://schemas.microsoft.com/office/drawing/2014/main" id="{2EEE3D9C-5B6C-4D1B-A599-744EB510A30A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3" name="Google Shape;273;p15">
              <a:extLst>
                <a:ext uri="{FF2B5EF4-FFF2-40B4-BE49-F238E27FC236}">
                  <a16:creationId xmlns:a16="http://schemas.microsoft.com/office/drawing/2014/main" id="{1133241F-5EB6-CDF4-D07D-E1E9D5832EDF}"/>
                </a:ext>
              </a:extLst>
            </p:cNvPr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4" name="Google Shape;274;p15">
              <a:extLst>
                <a:ext uri="{FF2B5EF4-FFF2-40B4-BE49-F238E27FC236}">
                  <a16:creationId xmlns:a16="http://schemas.microsoft.com/office/drawing/2014/main" id="{C6386EE8-06E4-31D3-6ABF-7482285F4045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5" name="Google Shape;275;p15">
              <a:extLst>
                <a:ext uri="{FF2B5EF4-FFF2-40B4-BE49-F238E27FC236}">
                  <a16:creationId xmlns:a16="http://schemas.microsoft.com/office/drawing/2014/main" id="{761DF85A-4CCB-4662-9F2D-7DE9A0162CA4}"/>
                </a:ext>
              </a:extLst>
            </p:cNvPr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6" name="Google Shape;276;p15">
              <a:extLst>
                <a:ext uri="{FF2B5EF4-FFF2-40B4-BE49-F238E27FC236}">
                  <a16:creationId xmlns:a16="http://schemas.microsoft.com/office/drawing/2014/main" id="{996F5794-60E5-3557-82F4-9EC581CB8E2B}"/>
                </a:ext>
              </a:extLst>
            </p:cNvPr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7" name="Google Shape;277;p15">
              <a:extLst>
                <a:ext uri="{FF2B5EF4-FFF2-40B4-BE49-F238E27FC236}">
                  <a16:creationId xmlns:a16="http://schemas.microsoft.com/office/drawing/2014/main" id="{374AB8D5-2D2F-4E01-BFC7-D3297223B2CE}"/>
                </a:ext>
              </a:extLst>
            </p:cNvPr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8" name="Google Shape;278;p15">
              <a:extLst>
                <a:ext uri="{FF2B5EF4-FFF2-40B4-BE49-F238E27FC236}">
                  <a16:creationId xmlns:a16="http://schemas.microsoft.com/office/drawing/2014/main" id="{DEFDD95D-3A5F-9C1E-2E43-4D1A307E15F6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9" name="Google Shape;279;p15">
              <a:extLst>
                <a:ext uri="{FF2B5EF4-FFF2-40B4-BE49-F238E27FC236}">
                  <a16:creationId xmlns:a16="http://schemas.microsoft.com/office/drawing/2014/main" id="{95DEF42D-BEDA-AB8A-B8FE-74FB72177A5C}"/>
                </a:ext>
              </a:extLst>
            </p:cNvPr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0" name="Google Shape;280;p15">
              <a:extLst>
                <a:ext uri="{FF2B5EF4-FFF2-40B4-BE49-F238E27FC236}">
                  <a16:creationId xmlns:a16="http://schemas.microsoft.com/office/drawing/2014/main" id="{E3CD8DD2-6043-1293-0A00-0171D6CFD6D5}"/>
                </a:ext>
              </a:extLst>
            </p:cNvPr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1" name="Google Shape;281;p15">
              <a:extLst>
                <a:ext uri="{FF2B5EF4-FFF2-40B4-BE49-F238E27FC236}">
                  <a16:creationId xmlns:a16="http://schemas.microsoft.com/office/drawing/2014/main" id="{7418F4B8-F84A-BB1E-E068-7C8EA872E8B7}"/>
                </a:ext>
              </a:extLst>
            </p:cNvPr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2" name="Google Shape;282;p15">
              <a:extLst>
                <a:ext uri="{FF2B5EF4-FFF2-40B4-BE49-F238E27FC236}">
                  <a16:creationId xmlns:a16="http://schemas.microsoft.com/office/drawing/2014/main" id="{983BD21D-3B9F-71EB-34A6-825771011722}"/>
                </a:ext>
              </a:extLst>
            </p:cNvPr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3" name="Google Shape;283;p15">
              <a:extLst>
                <a:ext uri="{FF2B5EF4-FFF2-40B4-BE49-F238E27FC236}">
                  <a16:creationId xmlns:a16="http://schemas.microsoft.com/office/drawing/2014/main" id="{AFACA39E-49F2-DC64-AEAA-6D9290BA53BE}"/>
                </a:ext>
              </a:extLst>
            </p:cNvPr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4" name="Google Shape;284;p15">
              <a:extLst>
                <a:ext uri="{FF2B5EF4-FFF2-40B4-BE49-F238E27FC236}">
                  <a16:creationId xmlns:a16="http://schemas.microsoft.com/office/drawing/2014/main" id="{AD2FEF33-0F45-DEBE-1728-7EA0082283E4}"/>
                </a:ext>
              </a:extLst>
            </p:cNvPr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5" name="Google Shape;285;p15">
              <a:extLst>
                <a:ext uri="{FF2B5EF4-FFF2-40B4-BE49-F238E27FC236}">
                  <a16:creationId xmlns:a16="http://schemas.microsoft.com/office/drawing/2014/main" id="{845D56E8-38DB-06CF-41D3-80A25E060F03}"/>
                </a:ext>
              </a:extLst>
            </p:cNvPr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6" name="Google Shape;286;p15">
              <a:extLst>
                <a:ext uri="{FF2B5EF4-FFF2-40B4-BE49-F238E27FC236}">
                  <a16:creationId xmlns:a16="http://schemas.microsoft.com/office/drawing/2014/main" id="{9ED70B29-CDDF-9050-3FCA-AC60301EB1AE}"/>
                </a:ext>
              </a:extLst>
            </p:cNvPr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7" name="Google Shape;287;p15">
              <a:extLst>
                <a:ext uri="{FF2B5EF4-FFF2-40B4-BE49-F238E27FC236}">
                  <a16:creationId xmlns:a16="http://schemas.microsoft.com/office/drawing/2014/main" id="{FD9D643E-99C1-7700-B364-A6B840DCDE0E}"/>
                </a:ext>
              </a:extLst>
            </p:cNvPr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8" name="Google Shape;288;p15">
              <a:extLst>
                <a:ext uri="{FF2B5EF4-FFF2-40B4-BE49-F238E27FC236}">
                  <a16:creationId xmlns:a16="http://schemas.microsoft.com/office/drawing/2014/main" id="{87D494CA-B32A-9DDC-858B-B9403AB13C4A}"/>
                </a:ext>
              </a:extLst>
            </p:cNvPr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9" name="Google Shape;289;p15">
              <a:extLst>
                <a:ext uri="{FF2B5EF4-FFF2-40B4-BE49-F238E27FC236}">
                  <a16:creationId xmlns:a16="http://schemas.microsoft.com/office/drawing/2014/main" id="{71CBBA3C-AFAE-734B-BAB9-3E4B1A2D2F52}"/>
                </a:ext>
              </a:extLst>
            </p:cNvPr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0" name="Google Shape;290;p15">
              <a:extLst>
                <a:ext uri="{FF2B5EF4-FFF2-40B4-BE49-F238E27FC236}">
                  <a16:creationId xmlns:a16="http://schemas.microsoft.com/office/drawing/2014/main" id="{E974A932-8031-E0AA-B684-1E061EF50971}"/>
                </a:ext>
              </a:extLst>
            </p:cNvPr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1" name="Google Shape;291;p15">
              <a:extLst>
                <a:ext uri="{FF2B5EF4-FFF2-40B4-BE49-F238E27FC236}">
                  <a16:creationId xmlns:a16="http://schemas.microsoft.com/office/drawing/2014/main" id="{39570FDA-EA66-D344-F1E1-F178ED56E454}"/>
                </a:ext>
              </a:extLst>
            </p:cNvPr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2" name="Google Shape;292;p15">
              <a:extLst>
                <a:ext uri="{FF2B5EF4-FFF2-40B4-BE49-F238E27FC236}">
                  <a16:creationId xmlns:a16="http://schemas.microsoft.com/office/drawing/2014/main" id="{AE9F9332-3E30-E982-5ABA-7C433701C78B}"/>
                </a:ext>
              </a:extLst>
            </p:cNvPr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3" name="Google Shape;293;p15">
              <a:extLst>
                <a:ext uri="{FF2B5EF4-FFF2-40B4-BE49-F238E27FC236}">
                  <a16:creationId xmlns:a16="http://schemas.microsoft.com/office/drawing/2014/main" id="{FF7ED5A4-1CBB-F960-26C8-A80DFDCABE2B}"/>
                </a:ext>
              </a:extLst>
            </p:cNvPr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4" name="Google Shape;294;p15">
              <a:extLst>
                <a:ext uri="{FF2B5EF4-FFF2-40B4-BE49-F238E27FC236}">
                  <a16:creationId xmlns:a16="http://schemas.microsoft.com/office/drawing/2014/main" id="{74B7EC21-06E9-4138-6CE5-1E691FBBC091}"/>
                </a:ext>
              </a:extLst>
            </p:cNvPr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5" name="Google Shape;295;p15">
              <a:extLst>
                <a:ext uri="{FF2B5EF4-FFF2-40B4-BE49-F238E27FC236}">
                  <a16:creationId xmlns:a16="http://schemas.microsoft.com/office/drawing/2014/main" id="{5C10521C-7851-D7BB-718F-C1A1DE3A1DAD}"/>
                </a:ext>
              </a:extLst>
            </p:cNvPr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6" name="Google Shape;296;p15">
              <a:extLst>
                <a:ext uri="{FF2B5EF4-FFF2-40B4-BE49-F238E27FC236}">
                  <a16:creationId xmlns:a16="http://schemas.microsoft.com/office/drawing/2014/main" id="{F850FC77-4E19-BBCA-EBA8-32941F36CF8D}"/>
                </a:ext>
              </a:extLst>
            </p:cNvPr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7" name="Google Shape;297;p15">
              <a:extLst>
                <a:ext uri="{FF2B5EF4-FFF2-40B4-BE49-F238E27FC236}">
                  <a16:creationId xmlns:a16="http://schemas.microsoft.com/office/drawing/2014/main" id="{FE40BB02-38C5-A67B-B0F8-5CBB5A332C9F}"/>
                </a:ext>
              </a:extLst>
            </p:cNvPr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8" name="Google Shape;298;p15">
              <a:extLst>
                <a:ext uri="{FF2B5EF4-FFF2-40B4-BE49-F238E27FC236}">
                  <a16:creationId xmlns:a16="http://schemas.microsoft.com/office/drawing/2014/main" id="{FA2FCDF7-B549-6A19-0921-0F7F0198ECCE}"/>
                </a:ext>
              </a:extLst>
            </p:cNvPr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9" name="Google Shape;299;p15">
              <a:extLst>
                <a:ext uri="{FF2B5EF4-FFF2-40B4-BE49-F238E27FC236}">
                  <a16:creationId xmlns:a16="http://schemas.microsoft.com/office/drawing/2014/main" id="{0E642C76-21CC-E70A-0EC1-E5256738EF47}"/>
                </a:ext>
              </a:extLst>
            </p:cNvPr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0" name="Google Shape;300;p15">
              <a:extLst>
                <a:ext uri="{FF2B5EF4-FFF2-40B4-BE49-F238E27FC236}">
                  <a16:creationId xmlns:a16="http://schemas.microsoft.com/office/drawing/2014/main" id="{E4BB44BD-C6BB-7962-D734-BB921E6FC86B}"/>
                </a:ext>
              </a:extLst>
            </p:cNvPr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1" name="Google Shape;301;p15">
              <a:extLst>
                <a:ext uri="{FF2B5EF4-FFF2-40B4-BE49-F238E27FC236}">
                  <a16:creationId xmlns:a16="http://schemas.microsoft.com/office/drawing/2014/main" id="{113AE741-0F84-62A1-97B4-6B2DEE6A428E}"/>
                </a:ext>
              </a:extLst>
            </p:cNvPr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2" name="Google Shape;302;p15">
              <a:extLst>
                <a:ext uri="{FF2B5EF4-FFF2-40B4-BE49-F238E27FC236}">
                  <a16:creationId xmlns:a16="http://schemas.microsoft.com/office/drawing/2014/main" id="{D6D90DAD-0CA0-C26C-D6EF-7B055A9AA9BF}"/>
                </a:ext>
              </a:extLst>
            </p:cNvPr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3" name="Google Shape;303;p15">
              <a:extLst>
                <a:ext uri="{FF2B5EF4-FFF2-40B4-BE49-F238E27FC236}">
                  <a16:creationId xmlns:a16="http://schemas.microsoft.com/office/drawing/2014/main" id="{7EE9216B-2523-6AF1-4DFB-1EA6A768B753}"/>
                </a:ext>
              </a:extLst>
            </p:cNvPr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4" name="Google Shape;304;p15">
              <a:extLst>
                <a:ext uri="{FF2B5EF4-FFF2-40B4-BE49-F238E27FC236}">
                  <a16:creationId xmlns:a16="http://schemas.microsoft.com/office/drawing/2014/main" id="{0553A0FA-C985-FAD3-35FE-FDF154CDB666}"/>
                </a:ext>
              </a:extLst>
            </p:cNvPr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5" name="Google Shape;305;p15">
              <a:extLst>
                <a:ext uri="{FF2B5EF4-FFF2-40B4-BE49-F238E27FC236}">
                  <a16:creationId xmlns:a16="http://schemas.microsoft.com/office/drawing/2014/main" id="{6860C2DC-084C-CB50-1093-C1C80221B4B7}"/>
                </a:ext>
              </a:extLst>
            </p:cNvPr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6" name="Google Shape;306;p15">
              <a:extLst>
                <a:ext uri="{FF2B5EF4-FFF2-40B4-BE49-F238E27FC236}">
                  <a16:creationId xmlns:a16="http://schemas.microsoft.com/office/drawing/2014/main" id="{EFC7BD70-1132-B903-E5CD-83343924295E}"/>
                </a:ext>
              </a:extLst>
            </p:cNvPr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7" name="Google Shape;307;p15">
              <a:extLst>
                <a:ext uri="{FF2B5EF4-FFF2-40B4-BE49-F238E27FC236}">
                  <a16:creationId xmlns:a16="http://schemas.microsoft.com/office/drawing/2014/main" id="{B124E048-D0D3-56D2-4029-1B160D75FA34}"/>
                </a:ext>
              </a:extLst>
            </p:cNvPr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8" name="Google Shape;308;p15">
              <a:extLst>
                <a:ext uri="{FF2B5EF4-FFF2-40B4-BE49-F238E27FC236}">
                  <a16:creationId xmlns:a16="http://schemas.microsoft.com/office/drawing/2014/main" id="{8B9C553E-AB41-7A35-1CDE-879A015B09EA}"/>
                </a:ext>
              </a:extLst>
            </p:cNvPr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9" name="Google Shape;309;p15">
              <a:extLst>
                <a:ext uri="{FF2B5EF4-FFF2-40B4-BE49-F238E27FC236}">
                  <a16:creationId xmlns:a16="http://schemas.microsoft.com/office/drawing/2014/main" id="{29F17424-48B9-E3BE-807F-3165757ADFFC}"/>
                </a:ext>
              </a:extLst>
            </p:cNvPr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0" name="Google Shape;310;p15">
              <a:extLst>
                <a:ext uri="{FF2B5EF4-FFF2-40B4-BE49-F238E27FC236}">
                  <a16:creationId xmlns:a16="http://schemas.microsoft.com/office/drawing/2014/main" id="{1E4763BC-DADE-72EC-5AD4-4F94F17AF01B}"/>
                </a:ext>
              </a:extLst>
            </p:cNvPr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1" name="Google Shape;311;p15">
              <a:extLst>
                <a:ext uri="{FF2B5EF4-FFF2-40B4-BE49-F238E27FC236}">
                  <a16:creationId xmlns:a16="http://schemas.microsoft.com/office/drawing/2014/main" id="{DC555EC6-0638-3746-811E-360E3D26C41E}"/>
                </a:ext>
              </a:extLst>
            </p:cNvPr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2" name="Google Shape;312;p15">
              <a:extLst>
                <a:ext uri="{FF2B5EF4-FFF2-40B4-BE49-F238E27FC236}">
                  <a16:creationId xmlns:a16="http://schemas.microsoft.com/office/drawing/2014/main" id="{941E0600-A811-B406-C079-D24EF700A81E}"/>
                </a:ext>
              </a:extLst>
            </p:cNvPr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3" name="Google Shape;313;p15">
              <a:extLst>
                <a:ext uri="{FF2B5EF4-FFF2-40B4-BE49-F238E27FC236}">
                  <a16:creationId xmlns:a16="http://schemas.microsoft.com/office/drawing/2014/main" id="{CBB2CFB7-E239-7D9F-B083-F407FE9AFF13}"/>
                </a:ext>
              </a:extLst>
            </p:cNvPr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4" name="Google Shape;314;p15">
              <a:extLst>
                <a:ext uri="{FF2B5EF4-FFF2-40B4-BE49-F238E27FC236}">
                  <a16:creationId xmlns:a16="http://schemas.microsoft.com/office/drawing/2014/main" id="{4AEF5911-DC83-842A-FAAA-371BC72FBD79}"/>
                </a:ext>
              </a:extLst>
            </p:cNvPr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5" name="Google Shape;315;p15">
              <a:extLst>
                <a:ext uri="{FF2B5EF4-FFF2-40B4-BE49-F238E27FC236}">
                  <a16:creationId xmlns:a16="http://schemas.microsoft.com/office/drawing/2014/main" id="{3D956ABE-EB3C-C851-CE29-7C2BE7EFFED0}"/>
                </a:ext>
              </a:extLst>
            </p:cNvPr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6" name="Google Shape;316;p15">
              <a:extLst>
                <a:ext uri="{FF2B5EF4-FFF2-40B4-BE49-F238E27FC236}">
                  <a16:creationId xmlns:a16="http://schemas.microsoft.com/office/drawing/2014/main" id="{2F3221E7-D99E-D238-E6BA-036B28D1BD14}"/>
                </a:ext>
              </a:extLst>
            </p:cNvPr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7" name="Google Shape;317;p15">
              <a:extLst>
                <a:ext uri="{FF2B5EF4-FFF2-40B4-BE49-F238E27FC236}">
                  <a16:creationId xmlns:a16="http://schemas.microsoft.com/office/drawing/2014/main" id="{AEFD040F-2DEF-D253-F0AC-C7046C4C388E}"/>
                </a:ext>
              </a:extLst>
            </p:cNvPr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8" name="Google Shape;318;p15">
              <a:extLst>
                <a:ext uri="{FF2B5EF4-FFF2-40B4-BE49-F238E27FC236}">
                  <a16:creationId xmlns:a16="http://schemas.microsoft.com/office/drawing/2014/main" id="{6DBFC42B-36D7-D8CB-CEE7-CD1173E49BC9}"/>
                </a:ext>
              </a:extLst>
            </p:cNvPr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9" name="Google Shape;319;p15">
              <a:extLst>
                <a:ext uri="{FF2B5EF4-FFF2-40B4-BE49-F238E27FC236}">
                  <a16:creationId xmlns:a16="http://schemas.microsoft.com/office/drawing/2014/main" id="{D4789406-6D95-13AF-F42C-99C27E40F071}"/>
                </a:ext>
              </a:extLst>
            </p:cNvPr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0" name="Google Shape;320;p15">
              <a:extLst>
                <a:ext uri="{FF2B5EF4-FFF2-40B4-BE49-F238E27FC236}">
                  <a16:creationId xmlns:a16="http://schemas.microsoft.com/office/drawing/2014/main" id="{F565ABA2-27B2-A2D3-9E85-845ECB196C64}"/>
                </a:ext>
              </a:extLst>
            </p:cNvPr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1" name="Google Shape;321;p15">
              <a:extLst>
                <a:ext uri="{FF2B5EF4-FFF2-40B4-BE49-F238E27FC236}">
                  <a16:creationId xmlns:a16="http://schemas.microsoft.com/office/drawing/2014/main" id="{24F635C6-60E9-1884-18CE-6CD3862DB06D}"/>
                </a:ext>
              </a:extLst>
            </p:cNvPr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2" name="Google Shape;322;p15">
              <a:extLst>
                <a:ext uri="{FF2B5EF4-FFF2-40B4-BE49-F238E27FC236}">
                  <a16:creationId xmlns:a16="http://schemas.microsoft.com/office/drawing/2014/main" id="{A5EC23A8-6834-3216-F9FB-A142FF9FE33B}"/>
                </a:ext>
              </a:extLst>
            </p:cNvPr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3" name="Google Shape;323;p15">
              <a:extLst>
                <a:ext uri="{FF2B5EF4-FFF2-40B4-BE49-F238E27FC236}">
                  <a16:creationId xmlns:a16="http://schemas.microsoft.com/office/drawing/2014/main" id="{5CD09287-722F-C10B-6CD8-FDADD622E044}"/>
                </a:ext>
              </a:extLst>
            </p:cNvPr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4" name="Google Shape;324;p15">
              <a:extLst>
                <a:ext uri="{FF2B5EF4-FFF2-40B4-BE49-F238E27FC236}">
                  <a16:creationId xmlns:a16="http://schemas.microsoft.com/office/drawing/2014/main" id="{B95E5DB1-C493-AEF5-A818-320D554F90E4}"/>
                </a:ext>
              </a:extLst>
            </p:cNvPr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5" name="Google Shape;325;p15">
              <a:extLst>
                <a:ext uri="{FF2B5EF4-FFF2-40B4-BE49-F238E27FC236}">
                  <a16:creationId xmlns:a16="http://schemas.microsoft.com/office/drawing/2014/main" id="{D4DA87BD-0D01-812F-08B0-AE8C65CE2A6C}"/>
                </a:ext>
              </a:extLst>
            </p:cNvPr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6" name="Google Shape;326;p15">
              <a:extLst>
                <a:ext uri="{FF2B5EF4-FFF2-40B4-BE49-F238E27FC236}">
                  <a16:creationId xmlns:a16="http://schemas.microsoft.com/office/drawing/2014/main" id="{6C162018-43AE-1E86-D8EA-CEAFDB2328F5}"/>
                </a:ext>
              </a:extLst>
            </p:cNvPr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7" name="Google Shape;327;p15">
              <a:extLst>
                <a:ext uri="{FF2B5EF4-FFF2-40B4-BE49-F238E27FC236}">
                  <a16:creationId xmlns:a16="http://schemas.microsoft.com/office/drawing/2014/main" id="{8C11740C-E2F1-3897-F3BD-4BA8F9A4EE3A}"/>
                </a:ext>
              </a:extLst>
            </p:cNvPr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8" name="Google Shape;328;p15">
              <a:extLst>
                <a:ext uri="{FF2B5EF4-FFF2-40B4-BE49-F238E27FC236}">
                  <a16:creationId xmlns:a16="http://schemas.microsoft.com/office/drawing/2014/main" id="{E9E91484-EAE8-6A33-D662-4EC5F2A66451}"/>
                </a:ext>
              </a:extLst>
            </p:cNvPr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9" name="Google Shape;329;p15">
              <a:extLst>
                <a:ext uri="{FF2B5EF4-FFF2-40B4-BE49-F238E27FC236}">
                  <a16:creationId xmlns:a16="http://schemas.microsoft.com/office/drawing/2014/main" id="{02D1910B-5277-A8D5-F5C2-5F849BD380FD}"/>
                </a:ext>
              </a:extLst>
            </p:cNvPr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0" name="Google Shape;330;p15">
              <a:extLst>
                <a:ext uri="{FF2B5EF4-FFF2-40B4-BE49-F238E27FC236}">
                  <a16:creationId xmlns:a16="http://schemas.microsoft.com/office/drawing/2014/main" id="{ECD59334-88EB-C8A5-913C-DCD96404D693}"/>
                </a:ext>
              </a:extLst>
            </p:cNvPr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1" name="Google Shape;331;p15">
              <a:extLst>
                <a:ext uri="{FF2B5EF4-FFF2-40B4-BE49-F238E27FC236}">
                  <a16:creationId xmlns:a16="http://schemas.microsoft.com/office/drawing/2014/main" id="{0AAAAEF0-2731-0456-2933-43D85A3E1495}"/>
                </a:ext>
              </a:extLst>
            </p:cNvPr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2" name="Google Shape;332;p15">
              <a:extLst>
                <a:ext uri="{FF2B5EF4-FFF2-40B4-BE49-F238E27FC236}">
                  <a16:creationId xmlns:a16="http://schemas.microsoft.com/office/drawing/2014/main" id="{A90F4E80-9DED-D723-FB84-AA1D38AAA905}"/>
                </a:ext>
              </a:extLst>
            </p:cNvPr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3" name="Google Shape;333;p15">
              <a:extLst>
                <a:ext uri="{FF2B5EF4-FFF2-40B4-BE49-F238E27FC236}">
                  <a16:creationId xmlns:a16="http://schemas.microsoft.com/office/drawing/2014/main" id="{A281292F-7480-9CAD-6E49-CF07A55C0437}"/>
                </a:ext>
              </a:extLst>
            </p:cNvPr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4" name="Google Shape;334;p15">
              <a:extLst>
                <a:ext uri="{FF2B5EF4-FFF2-40B4-BE49-F238E27FC236}">
                  <a16:creationId xmlns:a16="http://schemas.microsoft.com/office/drawing/2014/main" id="{74BD479E-441B-582F-5FFF-7E0378032457}"/>
                </a:ext>
              </a:extLst>
            </p:cNvPr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5" name="Google Shape;335;p15">
              <a:extLst>
                <a:ext uri="{FF2B5EF4-FFF2-40B4-BE49-F238E27FC236}">
                  <a16:creationId xmlns:a16="http://schemas.microsoft.com/office/drawing/2014/main" id="{EF4F4E0C-9C89-A0E2-06C5-75C3104D6F2F}"/>
                </a:ext>
              </a:extLst>
            </p:cNvPr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6" name="Google Shape;336;p15">
              <a:extLst>
                <a:ext uri="{FF2B5EF4-FFF2-40B4-BE49-F238E27FC236}">
                  <a16:creationId xmlns:a16="http://schemas.microsoft.com/office/drawing/2014/main" id="{C5D7B8C7-D51E-221C-FC50-980AF6CE8035}"/>
                </a:ext>
              </a:extLst>
            </p:cNvPr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7" name="Google Shape;337;p15">
              <a:extLst>
                <a:ext uri="{FF2B5EF4-FFF2-40B4-BE49-F238E27FC236}">
                  <a16:creationId xmlns:a16="http://schemas.microsoft.com/office/drawing/2014/main" id="{917C1F42-809B-1D3C-C1D7-4BDD9878EE72}"/>
                </a:ext>
              </a:extLst>
            </p:cNvPr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8" name="Google Shape;338;p15">
              <a:extLst>
                <a:ext uri="{FF2B5EF4-FFF2-40B4-BE49-F238E27FC236}">
                  <a16:creationId xmlns:a16="http://schemas.microsoft.com/office/drawing/2014/main" id="{C8FF3597-9820-D7A9-9BB4-4C5F1BFBB487}"/>
                </a:ext>
              </a:extLst>
            </p:cNvPr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9" name="Google Shape;339;p15">
              <a:extLst>
                <a:ext uri="{FF2B5EF4-FFF2-40B4-BE49-F238E27FC236}">
                  <a16:creationId xmlns:a16="http://schemas.microsoft.com/office/drawing/2014/main" id="{9E73B718-2AEC-519F-904F-4AAF6A30058C}"/>
                </a:ext>
              </a:extLst>
            </p:cNvPr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0" name="Google Shape;340;p15">
              <a:extLst>
                <a:ext uri="{FF2B5EF4-FFF2-40B4-BE49-F238E27FC236}">
                  <a16:creationId xmlns:a16="http://schemas.microsoft.com/office/drawing/2014/main" id="{408244AB-0389-5D86-2B32-855BE4F94107}"/>
                </a:ext>
              </a:extLst>
            </p:cNvPr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1" name="Google Shape;341;p15">
              <a:extLst>
                <a:ext uri="{FF2B5EF4-FFF2-40B4-BE49-F238E27FC236}">
                  <a16:creationId xmlns:a16="http://schemas.microsoft.com/office/drawing/2014/main" id="{5CCB1A90-4C57-C935-2320-96F39BFF5032}"/>
                </a:ext>
              </a:extLst>
            </p:cNvPr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2" name="Google Shape;342;p15">
              <a:extLst>
                <a:ext uri="{FF2B5EF4-FFF2-40B4-BE49-F238E27FC236}">
                  <a16:creationId xmlns:a16="http://schemas.microsoft.com/office/drawing/2014/main" id="{0245E947-B426-B3E6-4057-7C805E961139}"/>
                </a:ext>
              </a:extLst>
            </p:cNvPr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3" name="Google Shape;343;p15">
              <a:extLst>
                <a:ext uri="{FF2B5EF4-FFF2-40B4-BE49-F238E27FC236}">
                  <a16:creationId xmlns:a16="http://schemas.microsoft.com/office/drawing/2014/main" id="{4532E24F-3B1A-A1EB-92DF-4BF3CFEFDC8B}"/>
                </a:ext>
              </a:extLst>
            </p:cNvPr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4" name="Google Shape;344;p15">
              <a:extLst>
                <a:ext uri="{FF2B5EF4-FFF2-40B4-BE49-F238E27FC236}">
                  <a16:creationId xmlns:a16="http://schemas.microsoft.com/office/drawing/2014/main" id="{D3C86A59-5C8D-5F1F-AA6D-6B79C8E1A52B}"/>
                </a:ext>
              </a:extLst>
            </p:cNvPr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5" name="Google Shape;345;p15">
              <a:extLst>
                <a:ext uri="{FF2B5EF4-FFF2-40B4-BE49-F238E27FC236}">
                  <a16:creationId xmlns:a16="http://schemas.microsoft.com/office/drawing/2014/main" id="{73960835-904A-38D3-EDFC-54DEA93004BB}"/>
                </a:ext>
              </a:extLst>
            </p:cNvPr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6" name="Google Shape;346;p15">
              <a:extLst>
                <a:ext uri="{FF2B5EF4-FFF2-40B4-BE49-F238E27FC236}">
                  <a16:creationId xmlns:a16="http://schemas.microsoft.com/office/drawing/2014/main" id="{1BA92153-D8BA-F72D-F8F1-BEC0E950A911}"/>
                </a:ext>
              </a:extLst>
            </p:cNvPr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7" name="Google Shape;347;p15">
              <a:extLst>
                <a:ext uri="{FF2B5EF4-FFF2-40B4-BE49-F238E27FC236}">
                  <a16:creationId xmlns:a16="http://schemas.microsoft.com/office/drawing/2014/main" id="{7D9776C8-98C4-4EA4-1B1B-1B5756E79FAD}"/>
                </a:ext>
              </a:extLst>
            </p:cNvPr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8" name="Google Shape;348;p15">
              <a:extLst>
                <a:ext uri="{FF2B5EF4-FFF2-40B4-BE49-F238E27FC236}">
                  <a16:creationId xmlns:a16="http://schemas.microsoft.com/office/drawing/2014/main" id="{5D10E41E-7132-3AF7-BE75-537B9CEF84E6}"/>
                </a:ext>
              </a:extLst>
            </p:cNvPr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9" name="Google Shape;349;p15">
              <a:extLst>
                <a:ext uri="{FF2B5EF4-FFF2-40B4-BE49-F238E27FC236}">
                  <a16:creationId xmlns:a16="http://schemas.microsoft.com/office/drawing/2014/main" id="{D7A1084E-EFAF-EAD5-E4CE-15E0FF00EBE1}"/>
                </a:ext>
              </a:extLst>
            </p:cNvPr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0" name="Google Shape;350;p15">
              <a:extLst>
                <a:ext uri="{FF2B5EF4-FFF2-40B4-BE49-F238E27FC236}">
                  <a16:creationId xmlns:a16="http://schemas.microsoft.com/office/drawing/2014/main" id="{AAF9273E-FE8A-E114-FD10-5EE3ECC2FC4A}"/>
                </a:ext>
              </a:extLst>
            </p:cNvPr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1" name="Google Shape;351;p15">
              <a:extLst>
                <a:ext uri="{FF2B5EF4-FFF2-40B4-BE49-F238E27FC236}">
                  <a16:creationId xmlns:a16="http://schemas.microsoft.com/office/drawing/2014/main" id="{B09AAEFC-5901-914C-559F-7CA6F8EAC64D}"/>
                </a:ext>
              </a:extLst>
            </p:cNvPr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2" name="Google Shape;352;p15">
              <a:extLst>
                <a:ext uri="{FF2B5EF4-FFF2-40B4-BE49-F238E27FC236}">
                  <a16:creationId xmlns:a16="http://schemas.microsoft.com/office/drawing/2014/main" id="{C9CD7D5D-2E19-D7D4-ADBA-7F7850B45997}"/>
                </a:ext>
              </a:extLst>
            </p:cNvPr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3" name="Google Shape;353;p15">
              <a:extLst>
                <a:ext uri="{FF2B5EF4-FFF2-40B4-BE49-F238E27FC236}">
                  <a16:creationId xmlns:a16="http://schemas.microsoft.com/office/drawing/2014/main" id="{32294E08-BF05-1D21-FE1B-47707B172366}"/>
                </a:ext>
              </a:extLst>
            </p:cNvPr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4" name="Google Shape;354;p15">
              <a:extLst>
                <a:ext uri="{FF2B5EF4-FFF2-40B4-BE49-F238E27FC236}">
                  <a16:creationId xmlns:a16="http://schemas.microsoft.com/office/drawing/2014/main" id="{A93CF22D-C3DF-2C19-7D2E-4E1CBCCB16FD}"/>
                </a:ext>
              </a:extLst>
            </p:cNvPr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5" name="Google Shape;355;p15">
              <a:extLst>
                <a:ext uri="{FF2B5EF4-FFF2-40B4-BE49-F238E27FC236}">
                  <a16:creationId xmlns:a16="http://schemas.microsoft.com/office/drawing/2014/main" id="{06695297-E4A4-3C05-4C49-FE20711A50C6}"/>
                </a:ext>
              </a:extLst>
            </p:cNvPr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6" name="Google Shape;356;p15">
              <a:extLst>
                <a:ext uri="{FF2B5EF4-FFF2-40B4-BE49-F238E27FC236}">
                  <a16:creationId xmlns:a16="http://schemas.microsoft.com/office/drawing/2014/main" id="{C8B5F437-EEA2-F72A-E67A-B02451D7FE98}"/>
                </a:ext>
              </a:extLst>
            </p:cNvPr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7" name="Google Shape;357;p15">
              <a:extLst>
                <a:ext uri="{FF2B5EF4-FFF2-40B4-BE49-F238E27FC236}">
                  <a16:creationId xmlns:a16="http://schemas.microsoft.com/office/drawing/2014/main" id="{3097B425-DEFA-D054-12EB-4BD3E067B9C2}"/>
                </a:ext>
              </a:extLst>
            </p:cNvPr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8" name="Google Shape;358;p15">
              <a:extLst>
                <a:ext uri="{FF2B5EF4-FFF2-40B4-BE49-F238E27FC236}">
                  <a16:creationId xmlns:a16="http://schemas.microsoft.com/office/drawing/2014/main" id="{682053C9-B59E-747D-1DBF-7790EF9D788C}"/>
                </a:ext>
              </a:extLst>
            </p:cNvPr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9" name="Google Shape;359;p15">
              <a:extLst>
                <a:ext uri="{FF2B5EF4-FFF2-40B4-BE49-F238E27FC236}">
                  <a16:creationId xmlns:a16="http://schemas.microsoft.com/office/drawing/2014/main" id="{DF9005F8-2A84-F0BD-4C79-4135C3081B9C}"/>
                </a:ext>
              </a:extLst>
            </p:cNvPr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0" name="Google Shape;360;p15">
              <a:extLst>
                <a:ext uri="{FF2B5EF4-FFF2-40B4-BE49-F238E27FC236}">
                  <a16:creationId xmlns:a16="http://schemas.microsoft.com/office/drawing/2014/main" id="{68D32EAA-9C4B-067D-87EC-CCF82D3ADB02}"/>
                </a:ext>
              </a:extLst>
            </p:cNvPr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1" name="Google Shape;361;p15">
              <a:extLst>
                <a:ext uri="{FF2B5EF4-FFF2-40B4-BE49-F238E27FC236}">
                  <a16:creationId xmlns:a16="http://schemas.microsoft.com/office/drawing/2014/main" id="{BFF7D6ED-B79E-FD23-A7F1-E24F3E24A22C}"/>
                </a:ext>
              </a:extLst>
            </p:cNvPr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2" name="Google Shape;362;p15">
              <a:extLst>
                <a:ext uri="{FF2B5EF4-FFF2-40B4-BE49-F238E27FC236}">
                  <a16:creationId xmlns:a16="http://schemas.microsoft.com/office/drawing/2014/main" id="{124412A0-E74A-F37F-86CC-3EB4A756AED6}"/>
                </a:ext>
              </a:extLst>
            </p:cNvPr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3" name="Google Shape;363;p15">
              <a:extLst>
                <a:ext uri="{FF2B5EF4-FFF2-40B4-BE49-F238E27FC236}">
                  <a16:creationId xmlns:a16="http://schemas.microsoft.com/office/drawing/2014/main" id="{120BF1DC-91D9-4C89-0AC9-CA930065EF9F}"/>
                </a:ext>
              </a:extLst>
            </p:cNvPr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sp>
        <p:nvSpPr>
          <p:cNvPr id="8" name="Google Shape;46;p15">
            <a:extLst>
              <a:ext uri="{FF2B5EF4-FFF2-40B4-BE49-F238E27FC236}">
                <a16:creationId xmlns:a16="http://schemas.microsoft.com/office/drawing/2014/main" id="{F77EB302-581A-80A2-3BFB-2E0A6D6403F6}"/>
              </a:ext>
            </a:extLst>
          </p:cNvPr>
          <p:cNvSpPr txBox="1">
            <a:spLocks/>
          </p:cNvSpPr>
          <p:nvPr/>
        </p:nvSpPr>
        <p:spPr>
          <a:xfrm>
            <a:off x="398416" y="158102"/>
            <a:ext cx="7430018" cy="35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400" b="0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lang="en-US" sz="4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64" name="Google Shape;46;p15">
            <a:extLst>
              <a:ext uri="{FF2B5EF4-FFF2-40B4-BE49-F238E27FC236}">
                <a16:creationId xmlns:a16="http://schemas.microsoft.com/office/drawing/2014/main" id="{3D51DCED-2B08-43B1-92CF-3533761E4D5E}"/>
              </a:ext>
            </a:extLst>
          </p:cNvPr>
          <p:cNvSpPr txBox="1">
            <a:spLocks noGrp="1"/>
          </p:cNvSpPr>
          <p:nvPr/>
        </p:nvSpPr>
        <p:spPr>
          <a:xfrm>
            <a:off x="734035" y="969883"/>
            <a:ext cx="7267269" cy="232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400" b="0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r>
              <a:rPr lang="en-US" sz="4400" b="1" dirty="0">
                <a:solidFill>
                  <a:schemeClr val="accent1">
                    <a:lumMod val="50000"/>
                  </a:schemeClr>
                </a:solidFill>
              </a:rPr>
              <a:t>TRAINING PROGRAMME </a:t>
            </a:r>
            <a:br>
              <a:rPr lang="en-US" sz="44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</a:rPr>
              <a:t>FOR INDUSTRIAL ENTERPRISEs</a:t>
            </a:r>
            <a:endParaRPr sz="4400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65" name="TextBox 364">
            <a:extLst>
              <a:ext uri="{FF2B5EF4-FFF2-40B4-BE49-F238E27FC236}">
                <a16:creationId xmlns:a16="http://schemas.microsoft.com/office/drawing/2014/main" id="{9C764824-9366-471E-A266-F006FA0AE7BD}"/>
              </a:ext>
            </a:extLst>
          </p:cNvPr>
          <p:cNvSpPr txBox="1"/>
          <p:nvPr/>
        </p:nvSpPr>
        <p:spPr>
          <a:xfrm>
            <a:off x="846552" y="4730402"/>
            <a:ext cx="609946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1009" indent="0">
              <a:buClr>
                <a:schemeClr val="accent1">
                  <a:lumMod val="50000"/>
                </a:schemeClr>
              </a:buClr>
            </a:pPr>
            <a:r>
              <a:rPr lang="en-US" sz="2000" b="1" u="sng" dirty="0">
                <a:solidFill>
                  <a:schemeClr val="accent1">
                    <a:lumMod val="50000"/>
                  </a:schemeClr>
                </a:solidFill>
              </a:rPr>
              <a:t>Module 9.2:</a:t>
            </a:r>
          </a:p>
          <a:p>
            <a:pPr marL="41009" indent="0">
              <a:buClr>
                <a:schemeClr val="accent1">
                  <a:lumMod val="50000"/>
                </a:schemeClr>
              </a:buClr>
            </a:pPr>
            <a:endParaRPr lang="en-US" sz="2000" b="1" u="sng" dirty="0">
              <a:solidFill>
                <a:schemeClr val="accent1">
                  <a:lumMod val="50000"/>
                </a:schemeClr>
              </a:solidFill>
            </a:endParaRPr>
          </a:p>
          <a:p>
            <a:pPr marL="41009" indent="0">
              <a:buClr>
                <a:schemeClr val="accent1">
                  <a:lumMod val="50000"/>
                </a:schemeClr>
              </a:buClr>
            </a:pP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</a:rPr>
              <a:t>Case studies on efficient energy measures in the cement industry</a:t>
            </a:r>
          </a:p>
        </p:txBody>
      </p:sp>
      <p:sp>
        <p:nvSpPr>
          <p:cNvPr id="366" name="TextBox 365">
            <a:extLst>
              <a:ext uri="{FF2B5EF4-FFF2-40B4-BE49-F238E27FC236}">
                <a16:creationId xmlns:a16="http://schemas.microsoft.com/office/drawing/2014/main" id="{04D1338E-8889-468D-BA0D-71FE2970BA74}"/>
              </a:ext>
            </a:extLst>
          </p:cNvPr>
          <p:cNvSpPr txBox="1"/>
          <p:nvPr/>
        </p:nvSpPr>
        <p:spPr>
          <a:xfrm>
            <a:off x="630449" y="3739320"/>
            <a:ext cx="538332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맑은 고딕" panose="020B0503020000020004" pitchFamily="34" charset="-127"/>
                <a:cs typeface="Arial" pitchFamily="34" charset="0"/>
                <a:sym typeface="Arial"/>
              </a:rPr>
              <a:t>MANAGEMENT OFFICERS </a:t>
            </a:r>
            <a:endParaRPr kumimoji="0" lang="ko-KR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ea typeface="맑은 고딕" panose="020B0503020000020004" pitchFamily="34" charset="-127"/>
              <a:cs typeface="Arial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15307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599" y="1988784"/>
            <a:ext cx="9511146" cy="23236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accent4">
                    <a:lumMod val="50000"/>
                  </a:schemeClr>
                </a:solidFill>
              </a:rPr>
              <a:t>3. Optimization of clinker kiln operation</a:t>
            </a:r>
            <a:endParaRPr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599" y="4312417"/>
            <a:ext cx="11289175" cy="556800"/>
          </a:xfrm>
        </p:spPr>
        <p:txBody>
          <a:bodyPr>
            <a:noAutofit/>
          </a:bodyPr>
          <a:lstStyle/>
          <a:p>
            <a:r>
              <a:rPr lang="vi-VN" sz="2000" dirty="0"/>
              <a:t>Applications: Hà Tiên 1 Cement, Nghi Sơn Cement, Fico Tây Ninh...</a:t>
            </a:r>
            <a:endParaRPr sz="2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9B5B5E5A-32CC-4DCE-B006-4FC3F6C28514}"/>
              </a:ext>
            </a:extLst>
          </p:cNvPr>
          <p:cNvSpPr txBox="1"/>
          <p:nvPr/>
        </p:nvSpPr>
        <p:spPr>
          <a:xfrm>
            <a:off x="609600" y="410887"/>
            <a:ext cx="88497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accent4">
                    <a:lumMod val="50000"/>
                  </a:schemeClr>
                </a:solidFill>
              </a:rPr>
              <a:t>3. OPTIMIZATION OF CLINKER KILN OPERATION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26A1DA5-311D-4987-8449-70DF7234D046}"/>
              </a:ext>
            </a:extLst>
          </p:cNvPr>
          <p:cNvSpPr txBox="1"/>
          <p:nvPr/>
        </p:nvSpPr>
        <p:spPr>
          <a:xfrm>
            <a:off x="609600" y="1112949"/>
            <a:ext cx="11374582" cy="5598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700" b="1" dirty="0"/>
              <a:t>3.1. Background and rationale</a:t>
            </a:r>
            <a:endParaRPr lang="en-US" sz="1700" dirty="0"/>
          </a:p>
          <a:p>
            <a:pPr marL="6826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00" dirty="0"/>
              <a:t>The clinker kiln is the highest thermal energy consumer in a cement plant.</a:t>
            </a:r>
          </a:p>
          <a:p>
            <a:pPr marL="6826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00" dirty="0"/>
              <a:t>Fuel costs account for 40–60% of total clinker production costs.</a:t>
            </a:r>
          </a:p>
          <a:p>
            <a:pPr marL="6826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00" dirty="0"/>
              <a:t>Suboptimal operation leads to heat waste and increased CO₂ emissions.</a:t>
            </a:r>
          </a:p>
          <a:p>
            <a:pPr>
              <a:lnSpc>
                <a:spcPct val="150000"/>
              </a:lnSpc>
            </a:pPr>
            <a:r>
              <a:rPr lang="en-US" sz="1700" b="1" dirty="0"/>
              <a:t>3.2. Technical solution description</a:t>
            </a:r>
            <a:endParaRPr lang="en-US" sz="1700" dirty="0"/>
          </a:p>
          <a:p>
            <a:pPr marL="6826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00" dirty="0"/>
              <a:t>Adjust raw material mix to ensure optimal mineral composition.</a:t>
            </a:r>
          </a:p>
          <a:p>
            <a:pPr marL="6826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00" dirty="0"/>
              <a:t>Optimize combustion process: control flame shape and air supply.</a:t>
            </a:r>
          </a:p>
          <a:p>
            <a:pPr marL="6826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00" dirty="0"/>
              <a:t>Continuously monitor temperature, oxygen, and emissions using online sensors.</a:t>
            </a:r>
          </a:p>
          <a:p>
            <a:pPr>
              <a:lnSpc>
                <a:spcPct val="150000"/>
              </a:lnSpc>
            </a:pPr>
            <a:r>
              <a:rPr lang="en-US" sz="1700" b="1" dirty="0"/>
              <a:t>3.3. Achieved results</a:t>
            </a:r>
            <a:endParaRPr lang="en-US" sz="1700" dirty="0"/>
          </a:p>
          <a:p>
            <a:pPr marL="6826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00" dirty="0"/>
              <a:t>Hà Tiên 1 Cement: Reduced heat consumption by ~40 kcal/kg clinker.</a:t>
            </a:r>
          </a:p>
          <a:p>
            <a:pPr marL="6826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00" dirty="0"/>
              <a:t>Nghi Sơn Cement: Increased kiln efficiency from 88% to 91%.</a:t>
            </a:r>
          </a:p>
          <a:p>
            <a:pPr marL="6826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00" dirty="0"/>
              <a:t>Fico Tây Ninh: Reduced heat losses at the kiln inlet and outlet.</a:t>
            </a:r>
          </a:p>
          <a:p>
            <a:pPr>
              <a:lnSpc>
                <a:spcPct val="150000"/>
              </a:lnSpc>
            </a:pPr>
            <a:r>
              <a:rPr lang="en-US" sz="1200" b="1" i="1" dirty="0"/>
              <a:t>Notes</a:t>
            </a:r>
            <a:endParaRPr lang="en-US" sz="1200" i="1" dirty="0"/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i="1" dirty="0"/>
              <a:t>Most effective when combined with raw material control, combustion chamber upgrades, and digital technology application.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i="1" dirty="0"/>
              <a:t>Requires operator training in data analysis and real-time process adjustment based on technical parameters.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599" y="1988784"/>
            <a:ext cx="8997387" cy="23236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4">
                    <a:lumMod val="50000"/>
                  </a:schemeClr>
                </a:solidFill>
              </a:rPr>
              <a:t>4. Use of alternative fuels in cement production</a:t>
            </a:r>
            <a:endParaRPr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4520762"/>
            <a:ext cx="10386349" cy="556800"/>
          </a:xfrm>
        </p:spPr>
        <p:txBody>
          <a:bodyPr>
            <a:noAutofit/>
          </a:bodyPr>
          <a:lstStyle/>
          <a:p>
            <a:r>
              <a:rPr lang="fr-FR" sz="2000" dirty="0"/>
              <a:t>Applications: INSEE Cement, Cẩm Phả Cement, </a:t>
            </a:r>
            <a:r>
              <a:rPr lang="fr-FR" sz="2000" dirty="0" err="1"/>
              <a:t>Vicem</a:t>
            </a:r>
            <a:r>
              <a:rPr lang="fr-FR" sz="2000" dirty="0"/>
              <a:t> Hoàng Mai..</a:t>
            </a:r>
            <a:endParaRPr sz="2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D47E54F8-85BE-429C-BB80-C1A520351A59}"/>
              </a:ext>
            </a:extLst>
          </p:cNvPr>
          <p:cNvSpPr txBox="1"/>
          <p:nvPr/>
        </p:nvSpPr>
        <p:spPr>
          <a:xfrm>
            <a:off x="623215" y="1203333"/>
            <a:ext cx="10889912" cy="55477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dirty="0"/>
              <a:t>4.1. Background and rationale</a:t>
            </a:r>
            <a:endParaRPr lang="en-US" sz="1800" dirty="0"/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Traditional fuel costs (coal, FO) are increasing.</a:t>
            </a:r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Higher pressure to reduce CO₂ emissions and manage solid waste.</a:t>
            </a:r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Cement kilns are suitable for co-processing and energy recovery.</a:t>
            </a:r>
          </a:p>
          <a:p>
            <a:pPr>
              <a:lnSpc>
                <a:spcPct val="150000"/>
              </a:lnSpc>
            </a:pPr>
            <a:r>
              <a:rPr lang="en-US" sz="1800" b="1" dirty="0"/>
              <a:t>4.2. Technical solution description</a:t>
            </a:r>
            <a:endParaRPr lang="en-US" sz="1800" dirty="0"/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Alternative fuels include: RDF, rice husk, sawdust, biomass, treated sludge.</a:t>
            </a:r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Specialized systems for grinding, drying, and feeding into kiln combustion chambers.</a:t>
            </a:r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Fuel composition and blending ratio are controlled to ensure stable operation.</a:t>
            </a:r>
          </a:p>
          <a:p>
            <a:pPr>
              <a:lnSpc>
                <a:spcPct val="150000"/>
              </a:lnSpc>
            </a:pPr>
            <a:r>
              <a:rPr lang="en-US" sz="1800" b="1" dirty="0"/>
              <a:t>4.3. Achieved results</a:t>
            </a:r>
            <a:endParaRPr lang="en-US" sz="1800" dirty="0"/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INSEE: Replaced up to 40% of total thermal energy with RDF and biomass.</a:t>
            </a:r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Cẩm Phả Cement: Reduced coal consumption by 15–20%.</a:t>
            </a:r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 err="1"/>
              <a:t>Vicem</a:t>
            </a:r>
            <a:r>
              <a:rPr lang="en-US" sz="1800" dirty="0"/>
              <a:t> Hoàng Mai: Increased use of rice husk and sawdust to 25%.</a:t>
            </a:r>
          </a:p>
          <a:p>
            <a:pPr>
              <a:lnSpc>
                <a:spcPct val="150000"/>
              </a:lnSpc>
            </a:pPr>
            <a:r>
              <a:rPr lang="en-US" sz="1400" b="1" i="1" dirty="0"/>
              <a:t>Note:</a:t>
            </a:r>
            <a:r>
              <a:rPr lang="en-US" sz="1400" i="1" dirty="0"/>
              <a:t> RDF (Refuse-Derived Fuel) refers to fuel derived from solid waste.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3847323-D4C3-40FE-BD48-75B0519D54DF}"/>
              </a:ext>
            </a:extLst>
          </p:cNvPr>
          <p:cNvSpPr txBox="1"/>
          <p:nvPr/>
        </p:nvSpPr>
        <p:spPr>
          <a:xfrm>
            <a:off x="623215" y="391585"/>
            <a:ext cx="106333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accent4">
                    <a:lumMod val="50000"/>
                  </a:schemeClr>
                </a:solidFill>
              </a:rPr>
              <a:t>4. USE OF ALTERNATIVE FUELS IN CEMENT PRODUCTION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12278270-F475-4DBC-8358-D4524C121359}"/>
              </a:ext>
            </a:extLst>
          </p:cNvPr>
          <p:cNvSpPr txBox="1"/>
          <p:nvPr/>
        </p:nvSpPr>
        <p:spPr>
          <a:xfrm>
            <a:off x="595028" y="1538739"/>
            <a:ext cx="9705109" cy="37805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dirty="0"/>
              <a:t>4.4. Economic and environmental benefits</a:t>
            </a:r>
            <a:endParaRPr lang="en-US" sz="1800" dirty="0"/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Fuel cost savings: 10–30% depending on plant and fuel source.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CO₂ emissions reduction: ~0.9–1.2 tons CO₂ per ton of coal replaced.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Reduced dependence on fossil fuels, enhanced sustainability.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Less pressure on landfilling of industrial and municipal waste.</a:t>
            </a:r>
          </a:p>
          <a:p>
            <a:pPr>
              <a:lnSpc>
                <a:spcPct val="150000"/>
              </a:lnSpc>
            </a:pPr>
            <a:r>
              <a:rPr lang="en-US" sz="1800" b="1" dirty="0"/>
              <a:t>4.5. Implementation considerations</a:t>
            </a:r>
            <a:endParaRPr lang="en-US" sz="1800" dirty="0"/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RDF quality must be controlled (calorific value, moisture, heavy metals).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Investment in enclosed, safe feeding systems with dust/toxic gas control.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Best suited for modern rotary kilns with high temperature and continuous operation.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7633821-D32D-4E51-B4C4-F66AE4F69FA2}"/>
              </a:ext>
            </a:extLst>
          </p:cNvPr>
          <p:cNvSpPr txBox="1"/>
          <p:nvPr/>
        </p:nvSpPr>
        <p:spPr>
          <a:xfrm>
            <a:off x="595028" y="454648"/>
            <a:ext cx="901166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2800" b="1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4. USE OF ALTERNATIVE FUELS IN CEMENT PRODUCTION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988784"/>
            <a:ext cx="10713720" cy="23236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4">
                    <a:lumMod val="50000"/>
                  </a:schemeClr>
                </a:solidFill>
              </a:rPr>
              <a:t>5. Optimization of grinding systems in cement production</a:t>
            </a:r>
            <a:endParaRPr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6720" y="4556257"/>
            <a:ext cx="9677400" cy="556800"/>
          </a:xfrm>
        </p:spPr>
        <p:txBody>
          <a:bodyPr>
            <a:noAutofit/>
          </a:bodyPr>
          <a:lstStyle/>
          <a:p>
            <a:r>
              <a:rPr lang="vi-VN" sz="2000" dirty="0"/>
              <a:t>Applications: Vicem Hoàng Thạch, Long Sơn Cement</a:t>
            </a:r>
            <a:endParaRPr sz="2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7054AF6D-4ADB-636A-1804-E8EF9167B971}"/>
              </a:ext>
            </a:extLst>
          </p:cNvPr>
          <p:cNvSpPr txBox="1">
            <a:spLocks/>
          </p:cNvSpPr>
          <p:nvPr/>
        </p:nvSpPr>
        <p:spPr>
          <a:xfrm>
            <a:off x="609600" y="487717"/>
            <a:ext cx="10713720" cy="598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 fontScale="850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OPTIMIZATION OF GRINDING SYSTEMS IN CEMENT PRODUCTION</a:t>
            </a:r>
            <a:endParaRPr lang="vi-VN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92FA8EF-A16C-4B15-B5C7-BD1C42C7EC2C}"/>
              </a:ext>
            </a:extLst>
          </p:cNvPr>
          <p:cNvSpPr txBox="1"/>
          <p:nvPr/>
        </p:nvSpPr>
        <p:spPr>
          <a:xfrm>
            <a:off x="579812" y="1178907"/>
            <a:ext cx="11032375" cy="54425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dirty="0"/>
              <a:t>5.1. Background and rationale</a:t>
            </a:r>
            <a:endParaRPr lang="en-US" sz="1800" dirty="0"/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Grinding systems (coal, raw materials, cement) are the highest electricity consumers in cement plants (~40–50%).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Many systems use outdated, inefficient equipment with low automation levels.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There is a need to improve efficiency, reduce electricity consumption, and optimize product quality.</a:t>
            </a:r>
          </a:p>
          <a:p>
            <a:pPr>
              <a:lnSpc>
                <a:spcPct val="150000"/>
              </a:lnSpc>
            </a:pPr>
            <a:r>
              <a:rPr lang="en-US" sz="1800" b="1" dirty="0"/>
              <a:t>5.2. Technical solution description</a:t>
            </a:r>
            <a:endParaRPr lang="en-US" sz="1800" dirty="0"/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Replace ball mills with high-efficiency Vertical Roller Mills (VRM).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Install Variable Speed Drives (VSD) on grinding motors, exhaust fans, and material conveyors.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Optimize operation: control fineness, temperature, material recirculation, and airflow.</a:t>
            </a:r>
          </a:p>
          <a:p>
            <a:pPr>
              <a:lnSpc>
                <a:spcPct val="150000"/>
              </a:lnSpc>
            </a:pPr>
            <a:r>
              <a:rPr lang="en-US" sz="1800" b="1" dirty="0"/>
              <a:t>5.3. Achieved results</a:t>
            </a:r>
            <a:endParaRPr lang="en-US" sz="1800" dirty="0"/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 err="1"/>
              <a:t>Vicem</a:t>
            </a:r>
            <a:r>
              <a:rPr lang="en-US" sz="1800" dirty="0"/>
              <a:t> Hoàng Thạch: Saved 7–10 kWh/ton of cement after retrofitting the cement grinding system.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Long Sơn Cement: Improved clinker fineness and uniformity.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Reduced vibration incidents, decreased wear on grinding media and liners.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57D27185-ECE2-40DC-BC6B-A92B1F5A4486}"/>
              </a:ext>
            </a:extLst>
          </p:cNvPr>
          <p:cNvSpPr txBox="1">
            <a:spLocks/>
          </p:cNvSpPr>
          <p:nvPr/>
        </p:nvSpPr>
        <p:spPr>
          <a:xfrm>
            <a:off x="609600" y="487717"/>
            <a:ext cx="10713720" cy="598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 fontScale="850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OPTIMIZATION OF GRINDING SYSTEMS IN CEMENT PRODUCTION</a:t>
            </a:r>
            <a:endParaRPr lang="vi-VN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0A5BE0A-A1D9-4F96-9019-A5EDBD1E57DD}"/>
              </a:ext>
            </a:extLst>
          </p:cNvPr>
          <p:cNvSpPr txBox="1"/>
          <p:nvPr/>
        </p:nvSpPr>
        <p:spPr>
          <a:xfrm>
            <a:off x="525517" y="1538739"/>
            <a:ext cx="9743090" cy="37805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dirty="0"/>
              <a:t>5.4. Overall benefits</a:t>
            </a:r>
            <a:endParaRPr lang="en-US" sz="1800" dirty="0"/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Reduced grinding system electricity consumption by 5–15%.</a:t>
            </a:r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Increased grinding system stability and productivity.</a:t>
            </a:r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Extended service life of mechanical equipment and motors.</a:t>
            </a:r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Enhanced product quality (fineness, particle size distribution).</a:t>
            </a:r>
          </a:p>
          <a:p>
            <a:pPr>
              <a:lnSpc>
                <a:spcPct val="150000"/>
              </a:lnSpc>
            </a:pPr>
            <a:r>
              <a:rPr lang="en-US" sz="1800" b="1" dirty="0"/>
              <a:t>5.5. Implementation notes</a:t>
            </a:r>
            <a:endParaRPr lang="en-US" sz="1800" dirty="0"/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Analyze recirculated materials and airflow velocity for optimal performance.</a:t>
            </a:r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Prioritize integration of online fineness sensors and SCADA systems.</a:t>
            </a:r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Can be combined with energy audits to identify specific savings potential.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988784"/>
            <a:ext cx="10881360" cy="23236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4">
                    <a:lumMod val="50000"/>
                  </a:schemeClr>
                </a:solidFill>
              </a:rPr>
              <a:t>6. Enhancing insulation and heat recovery in clinker coolers</a:t>
            </a:r>
            <a:endParaRPr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4312417"/>
            <a:ext cx="10456718" cy="556800"/>
          </a:xfrm>
        </p:spPr>
        <p:txBody>
          <a:bodyPr>
            <a:noAutofit/>
          </a:bodyPr>
          <a:lstStyle/>
          <a:p>
            <a:r>
              <a:rPr lang="en-US" sz="2000" dirty="0"/>
              <a:t>Energy </a:t>
            </a:r>
            <a:r>
              <a:rPr lang="en-US" sz="2000" dirty="0" err="1"/>
              <a:t>eficiency</a:t>
            </a:r>
            <a:r>
              <a:rPr lang="en-US" sz="2000" dirty="0"/>
              <a:t> measure applicable in most cement plants</a:t>
            </a:r>
            <a:endParaRPr lang="vi-VN" sz="28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53E0C66A-BCE2-5F33-11BD-637CF0885114}"/>
              </a:ext>
            </a:extLst>
          </p:cNvPr>
          <p:cNvSpPr txBox="1">
            <a:spLocks/>
          </p:cNvSpPr>
          <p:nvPr/>
        </p:nvSpPr>
        <p:spPr>
          <a:xfrm>
            <a:off x="609600" y="162890"/>
            <a:ext cx="10881360" cy="88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r>
              <a:rPr lang="en-US" sz="24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 ENHANCING INSULATION AND HEAT RECOVERY IN CLINKER COOLERS</a:t>
            </a:r>
            <a:endParaRPr lang="vi-VN" sz="24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A49536-EB8C-46DC-BDE4-BE3535B31A9C}"/>
              </a:ext>
            </a:extLst>
          </p:cNvPr>
          <p:cNvSpPr txBox="1"/>
          <p:nvPr/>
        </p:nvSpPr>
        <p:spPr>
          <a:xfrm>
            <a:off x="609600" y="1320330"/>
            <a:ext cx="10881360" cy="55376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700" b="1" dirty="0"/>
              <a:t>6.1. Background and rationale</a:t>
            </a:r>
            <a:endParaRPr lang="en-US" sz="1700" dirty="0"/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00" dirty="0"/>
              <a:t>Clinker coolers release large amounts of heat, often lost to the environment.</a:t>
            </a:r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00" dirty="0"/>
              <a:t>Equipment shells, conveyors, storage silos, etc., can suffer major heat losses due to poor insulation.</a:t>
            </a:r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00" dirty="0"/>
              <a:t>Waste heat from the cooler can be recovered for raw material drying or power generation.</a:t>
            </a:r>
          </a:p>
          <a:p>
            <a:pPr>
              <a:lnSpc>
                <a:spcPct val="150000"/>
              </a:lnSpc>
            </a:pPr>
            <a:r>
              <a:rPr lang="en-US" sz="1700" b="1" dirty="0"/>
              <a:t>6.2. Technical solution description</a:t>
            </a:r>
            <a:endParaRPr lang="en-US" sz="1700" dirty="0"/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00" dirty="0"/>
              <a:t>Add or upgrade high-quality insulation materials on equipment shells.</a:t>
            </a:r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00" dirty="0"/>
              <a:t>Reinforce gaps and thermal contact points to reduce heat leakage.</a:t>
            </a:r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00" dirty="0"/>
              <a:t>Recover exhaust heat via heat collection pipes or heat exchangers to:</a:t>
            </a:r>
          </a:p>
          <a:p>
            <a:pPr marL="1260475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1700" dirty="0"/>
              <a:t>Dry raw materials or coal.</a:t>
            </a:r>
          </a:p>
          <a:p>
            <a:pPr marL="1260475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1700" dirty="0"/>
              <a:t>Serve as input heat for the kiln.</a:t>
            </a:r>
          </a:p>
          <a:p>
            <a:pPr>
              <a:lnSpc>
                <a:spcPct val="150000"/>
              </a:lnSpc>
            </a:pPr>
            <a:r>
              <a:rPr lang="en-US" sz="1700" b="1" dirty="0"/>
              <a:t>6.3. Achieved results</a:t>
            </a:r>
            <a:endParaRPr lang="en-US" sz="1700" dirty="0"/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00" dirty="0"/>
              <a:t>Reduced surface heat losses by 10–15%.</a:t>
            </a:r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00" dirty="0"/>
              <a:t>Utilized 300–400°C exhaust heat for drying or power generation.</a:t>
            </a:r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700" dirty="0"/>
              <a:t>Lowered kiln heat consumption by 5–20 kcal/kg clinker depending on integration setup.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>
          <a:extLst>
            <a:ext uri="{FF2B5EF4-FFF2-40B4-BE49-F238E27FC236}">
              <a16:creationId xmlns:a16="http://schemas.microsoft.com/office/drawing/2014/main" id="{883ADEB7-0718-2A74-F369-A9F55C1309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iải pháp công nghệ - Lời giải cho doanh nghiệp ngành xi măng">
            <a:extLst>
              <a:ext uri="{FF2B5EF4-FFF2-40B4-BE49-F238E27FC236}">
                <a16:creationId xmlns:a16="http://schemas.microsoft.com/office/drawing/2014/main" id="{EF980B75-7E11-CF41-56A7-8945500492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384" y="-392939"/>
            <a:ext cx="12370767" cy="7431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ubtitle 3">
            <a:extLst>
              <a:ext uri="{FF2B5EF4-FFF2-40B4-BE49-F238E27FC236}">
                <a16:creationId xmlns:a16="http://schemas.microsoft.com/office/drawing/2014/main" id="{DFAA462C-9BBF-469A-AAE9-D6EEF42CBC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2055" y="5940326"/>
            <a:ext cx="5486400" cy="556800"/>
          </a:xfrm>
          <a:solidFill>
            <a:schemeClr val="accent4">
              <a:lumMod val="50000"/>
            </a:schemeClr>
          </a:solidFill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+mn-lt"/>
              </a:rPr>
              <a:t>CEMENT INDUSTRY</a:t>
            </a:r>
          </a:p>
        </p:txBody>
      </p:sp>
    </p:spTree>
    <p:extLst>
      <p:ext uri="{BB962C8B-B14F-4D97-AF65-F5344CB8AC3E}">
        <p14:creationId xmlns:p14="http://schemas.microsoft.com/office/powerpoint/2010/main" val="26811452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8667C3E-708E-9B62-CCC9-D75D97006D83}"/>
              </a:ext>
            </a:extLst>
          </p:cNvPr>
          <p:cNvSpPr txBox="1">
            <a:spLocks/>
          </p:cNvSpPr>
          <p:nvPr/>
        </p:nvSpPr>
        <p:spPr>
          <a:xfrm>
            <a:off x="199696" y="183910"/>
            <a:ext cx="11792607" cy="88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 algn="ctr"/>
            <a:r>
              <a:rPr lang="en-US" sz="24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 ENHANCING INSULATION AND HEAT RECOVERY IN CLINKER COOLERS</a:t>
            </a:r>
            <a:endParaRPr lang="vi-VN" sz="24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7AD3B4A-101B-4E08-B384-9963A2E1D3C0}"/>
              </a:ext>
            </a:extLst>
          </p:cNvPr>
          <p:cNvSpPr txBox="1"/>
          <p:nvPr/>
        </p:nvSpPr>
        <p:spPr>
          <a:xfrm>
            <a:off x="609600" y="1581785"/>
            <a:ext cx="10110951" cy="39182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/>
              <a:t>6.4. Overall benefits</a:t>
            </a:r>
            <a:endParaRPr lang="en-US" dirty="0"/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Significant fuel cost savings for material drying.</a:t>
            </a:r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CO₂ emissions reduction through decreased coal or FO consumption.</a:t>
            </a:r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Extended equipment life and reduced thermal shock risks.</a:t>
            </a:r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Improved operational safety and workplace environment.</a:t>
            </a:r>
          </a:p>
          <a:p>
            <a:pPr>
              <a:lnSpc>
                <a:spcPct val="150000"/>
              </a:lnSpc>
            </a:pPr>
            <a:r>
              <a:rPr lang="en-US" b="1" dirty="0"/>
              <a:t>6.5. Technical notes</a:t>
            </a:r>
            <a:endParaRPr lang="en-US" dirty="0"/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Use insulation materials with low thermal conductivity and high abrasion resistance.</a:t>
            </a:r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Install temperature sensors to monitor losses over time.</a:t>
            </a:r>
          </a:p>
          <a:p>
            <a:pPr marL="79851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Most effective when combined with WHR systems or internal heat reuse.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F00C0C-3B81-4569-988B-8E6B5303E4A9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 fontScale="90000"/>
          </a:bodyPr>
          <a:lstStyle/>
          <a:p>
            <a:r>
              <a:rPr lang="en-US" sz="2400" dirty="0">
                <a:solidFill>
                  <a:schemeClr val="accent4">
                    <a:lumMod val="50000"/>
                  </a:schemeClr>
                </a:solidFill>
                <a:sym typeface="Arial"/>
              </a:rPr>
              <a:t>DISCUSSION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A2B98C-DE76-401A-A76B-4D74F437EF57}"/>
              </a:ext>
            </a:extLst>
          </p:cNvPr>
          <p:cNvSpPr txBox="1"/>
          <p:nvPr/>
        </p:nvSpPr>
        <p:spPr>
          <a:xfrm>
            <a:off x="609600" y="1708824"/>
            <a:ext cx="11067393" cy="3728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/>
              <a:t>Based on the six case studies presented (WHR, fan system retrofit with VSDs, clinker kiln optimization, alternative fuels, grinding system optimization, insulation and heat recovery in clinker coolers,…), </a:t>
            </a:r>
            <a:r>
              <a:rPr lang="en-US" sz="2000" b="1" dirty="0"/>
              <a:t>which energy efficiency measures (EEMs) do you think could be most applicable and beneficial for your company’s operations?</a:t>
            </a:r>
          </a:p>
          <a:p>
            <a:pPr algn="just">
              <a:lnSpc>
                <a:spcPct val="150000"/>
              </a:lnSpc>
            </a:pPr>
            <a:endParaRPr lang="en-US" sz="2000" dirty="0"/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Consider factors such as investment cost, payback period, technical feasibility, plant capacity, and potential energy/environmental benefits.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Be ready to share examples or reasoning from your plant’s current conditions</a:t>
            </a:r>
          </a:p>
        </p:txBody>
      </p:sp>
    </p:spTree>
    <p:extLst>
      <p:ext uri="{BB962C8B-B14F-4D97-AF65-F5344CB8AC3E}">
        <p14:creationId xmlns:p14="http://schemas.microsoft.com/office/powerpoint/2010/main" val="22389836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>
          <a:extLst>
            <a:ext uri="{FF2B5EF4-FFF2-40B4-BE49-F238E27FC236}">
              <a16:creationId xmlns:a16="http://schemas.microsoft.com/office/drawing/2014/main" id="{0233A686-9F9E-16D5-49DE-511275AD66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>
            <a:extLst>
              <a:ext uri="{FF2B5EF4-FFF2-40B4-BE49-F238E27FC236}">
                <a16:creationId xmlns:a16="http://schemas.microsoft.com/office/drawing/2014/main" id="{F858F9F5-80BC-256E-6B39-BEAA9CFB4895}"/>
              </a:ext>
            </a:extLst>
          </p:cNvPr>
          <p:cNvGrpSpPr/>
          <p:nvPr/>
        </p:nvGrpSpPr>
        <p:grpSpPr>
          <a:xfrm>
            <a:off x="6102673" y="1155628"/>
            <a:ext cx="5486761" cy="4546744"/>
            <a:chOff x="1079350" y="238125"/>
            <a:chExt cx="5461275" cy="4525625"/>
          </a:xfrm>
        </p:grpSpPr>
        <p:sp>
          <p:nvSpPr>
            <p:cNvPr id="49" name="Google Shape;49;p15">
              <a:extLst>
                <a:ext uri="{FF2B5EF4-FFF2-40B4-BE49-F238E27FC236}">
                  <a16:creationId xmlns:a16="http://schemas.microsoft.com/office/drawing/2014/main" id="{6AD74FC0-0F05-8BD2-7429-3D509B64F572}"/>
                </a:ext>
              </a:extLst>
            </p:cNvPr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0" name="Google Shape;50;p15">
              <a:extLst>
                <a:ext uri="{FF2B5EF4-FFF2-40B4-BE49-F238E27FC236}">
                  <a16:creationId xmlns:a16="http://schemas.microsoft.com/office/drawing/2014/main" id="{98193548-ECE9-A2EA-916F-2D2B234FA21F}"/>
                </a:ext>
              </a:extLst>
            </p:cNvPr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1" name="Google Shape;51;p15">
              <a:extLst>
                <a:ext uri="{FF2B5EF4-FFF2-40B4-BE49-F238E27FC236}">
                  <a16:creationId xmlns:a16="http://schemas.microsoft.com/office/drawing/2014/main" id="{9BBCF16B-1B5B-96BF-EFF5-F44761D66E99}"/>
                </a:ext>
              </a:extLst>
            </p:cNvPr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2" name="Google Shape;52;p15">
              <a:extLst>
                <a:ext uri="{FF2B5EF4-FFF2-40B4-BE49-F238E27FC236}">
                  <a16:creationId xmlns:a16="http://schemas.microsoft.com/office/drawing/2014/main" id="{7A1839E1-6746-87C7-8B40-DDBDC91D50E6}"/>
                </a:ext>
              </a:extLst>
            </p:cNvPr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3" name="Google Shape;53;p15">
              <a:extLst>
                <a:ext uri="{FF2B5EF4-FFF2-40B4-BE49-F238E27FC236}">
                  <a16:creationId xmlns:a16="http://schemas.microsoft.com/office/drawing/2014/main" id="{359FBBFC-8467-4A89-A124-8774AFEB56A9}"/>
                </a:ext>
              </a:extLst>
            </p:cNvPr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4" name="Google Shape;54;p15">
              <a:extLst>
                <a:ext uri="{FF2B5EF4-FFF2-40B4-BE49-F238E27FC236}">
                  <a16:creationId xmlns:a16="http://schemas.microsoft.com/office/drawing/2014/main" id="{C051F442-6334-C180-168A-D54206DCD3DA}"/>
                </a:ext>
              </a:extLst>
            </p:cNvPr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5" name="Google Shape;55;p15">
              <a:extLst>
                <a:ext uri="{FF2B5EF4-FFF2-40B4-BE49-F238E27FC236}">
                  <a16:creationId xmlns:a16="http://schemas.microsoft.com/office/drawing/2014/main" id="{45C017BB-4A84-8E42-06D1-EC67571D9871}"/>
                </a:ext>
              </a:extLst>
            </p:cNvPr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6" name="Google Shape;56;p15">
              <a:extLst>
                <a:ext uri="{FF2B5EF4-FFF2-40B4-BE49-F238E27FC236}">
                  <a16:creationId xmlns:a16="http://schemas.microsoft.com/office/drawing/2014/main" id="{186D1CF6-0587-29C5-F435-55CD6319C07D}"/>
                </a:ext>
              </a:extLst>
            </p:cNvPr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7" name="Google Shape;57;p15">
              <a:extLst>
                <a:ext uri="{FF2B5EF4-FFF2-40B4-BE49-F238E27FC236}">
                  <a16:creationId xmlns:a16="http://schemas.microsoft.com/office/drawing/2014/main" id="{B13C3498-DD75-BF62-8DC5-406681F4D3BB}"/>
                </a:ext>
              </a:extLst>
            </p:cNvPr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8" name="Google Shape;58;p15">
              <a:extLst>
                <a:ext uri="{FF2B5EF4-FFF2-40B4-BE49-F238E27FC236}">
                  <a16:creationId xmlns:a16="http://schemas.microsoft.com/office/drawing/2014/main" id="{12C33D09-133F-C73F-F19B-ED922478D14D}"/>
                </a:ext>
              </a:extLst>
            </p:cNvPr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9" name="Google Shape;59;p15">
              <a:extLst>
                <a:ext uri="{FF2B5EF4-FFF2-40B4-BE49-F238E27FC236}">
                  <a16:creationId xmlns:a16="http://schemas.microsoft.com/office/drawing/2014/main" id="{40CA5F6F-A0FB-3961-5DA8-A3B622090EFA}"/>
                </a:ext>
              </a:extLst>
            </p:cNvPr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0" name="Google Shape;60;p15">
              <a:extLst>
                <a:ext uri="{FF2B5EF4-FFF2-40B4-BE49-F238E27FC236}">
                  <a16:creationId xmlns:a16="http://schemas.microsoft.com/office/drawing/2014/main" id="{A3AFD96D-C35A-7E4C-9F77-9AC144ECB828}"/>
                </a:ext>
              </a:extLst>
            </p:cNvPr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1" name="Google Shape;61;p15">
              <a:extLst>
                <a:ext uri="{FF2B5EF4-FFF2-40B4-BE49-F238E27FC236}">
                  <a16:creationId xmlns:a16="http://schemas.microsoft.com/office/drawing/2014/main" id="{EDBA855C-4889-81F6-78D5-DFBB7DFC3641}"/>
                </a:ext>
              </a:extLst>
            </p:cNvPr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2" name="Google Shape;62;p15">
              <a:extLst>
                <a:ext uri="{FF2B5EF4-FFF2-40B4-BE49-F238E27FC236}">
                  <a16:creationId xmlns:a16="http://schemas.microsoft.com/office/drawing/2014/main" id="{609285CE-E36E-49D1-5924-C3C5DA72C3FF}"/>
                </a:ext>
              </a:extLst>
            </p:cNvPr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3" name="Google Shape;63;p15">
              <a:extLst>
                <a:ext uri="{FF2B5EF4-FFF2-40B4-BE49-F238E27FC236}">
                  <a16:creationId xmlns:a16="http://schemas.microsoft.com/office/drawing/2014/main" id="{58E5444B-7E69-A891-A2F6-0A3AC6F23781}"/>
                </a:ext>
              </a:extLst>
            </p:cNvPr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4" name="Google Shape;64;p15">
              <a:extLst>
                <a:ext uri="{FF2B5EF4-FFF2-40B4-BE49-F238E27FC236}">
                  <a16:creationId xmlns:a16="http://schemas.microsoft.com/office/drawing/2014/main" id="{617C7931-535D-50E7-9D88-C9F13D074436}"/>
                </a:ext>
              </a:extLst>
            </p:cNvPr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5" name="Google Shape;65;p15">
              <a:extLst>
                <a:ext uri="{FF2B5EF4-FFF2-40B4-BE49-F238E27FC236}">
                  <a16:creationId xmlns:a16="http://schemas.microsoft.com/office/drawing/2014/main" id="{ECA397D4-C0B6-7A4E-FE0C-7FD627003B0C}"/>
                </a:ext>
              </a:extLst>
            </p:cNvPr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6" name="Google Shape;66;p15">
              <a:extLst>
                <a:ext uri="{FF2B5EF4-FFF2-40B4-BE49-F238E27FC236}">
                  <a16:creationId xmlns:a16="http://schemas.microsoft.com/office/drawing/2014/main" id="{D728D495-0AD4-80BE-5936-90F6A683F023}"/>
                </a:ext>
              </a:extLst>
            </p:cNvPr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7" name="Google Shape;67;p15">
              <a:extLst>
                <a:ext uri="{FF2B5EF4-FFF2-40B4-BE49-F238E27FC236}">
                  <a16:creationId xmlns:a16="http://schemas.microsoft.com/office/drawing/2014/main" id="{16AEA904-B618-B928-7923-EFA91A843DE5}"/>
                </a:ext>
              </a:extLst>
            </p:cNvPr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8" name="Google Shape;68;p15">
              <a:extLst>
                <a:ext uri="{FF2B5EF4-FFF2-40B4-BE49-F238E27FC236}">
                  <a16:creationId xmlns:a16="http://schemas.microsoft.com/office/drawing/2014/main" id="{6DBF6338-6342-B109-FC25-A47CF44F04B6}"/>
                </a:ext>
              </a:extLst>
            </p:cNvPr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9" name="Google Shape;69;p15">
              <a:extLst>
                <a:ext uri="{FF2B5EF4-FFF2-40B4-BE49-F238E27FC236}">
                  <a16:creationId xmlns:a16="http://schemas.microsoft.com/office/drawing/2014/main" id="{DEF697D8-9AFB-A3A4-0995-FE2E264006C5}"/>
                </a:ext>
              </a:extLst>
            </p:cNvPr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0" name="Google Shape;70;p15">
              <a:extLst>
                <a:ext uri="{FF2B5EF4-FFF2-40B4-BE49-F238E27FC236}">
                  <a16:creationId xmlns:a16="http://schemas.microsoft.com/office/drawing/2014/main" id="{2C105734-9980-07D9-9056-26081C1F3245}"/>
                </a:ext>
              </a:extLst>
            </p:cNvPr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1" name="Google Shape;71;p15">
              <a:extLst>
                <a:ext uri="{FF2B5EF4-FFF2-40B4-BE49-F238E27FC236}">
                  <a16:creationId xmlns:a16="http://schemas.microsoft.com/office/drawing/2014/main" id="{A42D6B70-97C6-6E63-BBE4-CB337671BF6B}"/>
                </a:ext>
              </a:extLst>
            </p:cNvPr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2" name="Google Shape;72;p15">
              <a:extLst>
                <a:ext uri="{FF2B5EF4-FFF2-40B4-BE49-F238E27FC236}">
                  <a16:creationId xmlns:a16="http://schemas.microsoft.com/office/drawing/2014/main" id="{FCB62343-1AEE-1962-ECBC-29F74684F301}"/>
                </a:ext>
              </a:extLst>
            </p:cNvPr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3" name="Google Shape;73;p15">
              <a:extLst>
                <a:ext uri="{FF2B5EF4-FFF2-40B4-BE49-F238E27FC236}">
                  <a16:creationId xmlns:a16="http://schemas.microsoft.com/office/drawing/2014/main" id="{E74F1125-B520-48F3-DAEA-0421CA54380A}"/>
                </a:ext>
              </a:extLst>
            </p:cNvPr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4" name="Google Shape;74;p15">
              <a:extLst>
                <a:ext uri="{FF2B5EF4-FFF2-40B4-BE49-F238E27FC236}">
                  <a16:creationId xmlns:a16="http://schemas.microsoft.com/office/drawing/2014/main" id="{DB7196E2-CA89-27FA-6EC1-8A60D98CA659}"/>
                </a:ext>
              </a:extLst>
            </p:cNvPr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5" name="Google Shape;75;p15">
              <a:extLst>
                <a:ext uri="{FF2B5EF4-FFF2-40B4-BE49-F238E27FC236}">
                  <a16:creationId xmlns:a16="http://schemas.microsoft.com/office/drawing/2014/main" id="{8AAF1B38-CA29-589D-8A31-3F1CFAD4F6A7}"/>
                </a:ext>
              </a:extLst>
            </p:cNvPr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6" name="Google Shape;76;p15">
              <a:extLst>
                <a:ext uri="{FF2B5EF4-FFF2-40B4-BE49-F238E27FC236}">
                  <a16:creationId xmlns:a16="http://schemas.microsoft.com/office/drawing/2014/main" id="{87B8EBFA-5C51-7E3E-2490-E4435E9168CD}"/>
                </a:ext>
              </a:extLst>
            </p:cNvPr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7" name="Google Shape;77;p15">
              <a:extLst>
                <a:ext uri="{FF2B5EF4-FFF2-40B4-BE49-F238E27FC236}">
                  <a16:creationId xmlns:a16="http://schemas.microsoft.com/office/drawing/2014/main" id="{EDB797C4-50E1-ACD8-1DE6-DA4BAFA01895}"/>
                </a:ext>
              </a:extLst>
            </p:cNvPr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8" name="Google Shape;78;p15">
              <a:extLst>
                <a:ext uri="{FF2B5EF4-FFF2-40B4-BE49-F238E27FC236}">
                  <a16:creationId xmlns:a16="http://schemas.microsoft.com/office/drawing/2014/main" id="{8A191AD8-C1F4-BE68-40C9-6046BDB420DA}"/>
                </a:ext>
              </a:extLst>
            </p:cNvPr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9" name="Google Shape;79;p15">
              <a:extLst>
                <a:ext uri="{FF2B5EF4-FFF2-40B4-BE49-F238E27FC236}">
                  <a16:creationId xmlns:a16="http://schemas.microsoft.com/office/drawing/2014/main" id="{85C15861-D3A4-0267-4F8E-D6EB287AADA4}"/>
                </a:ext>
              </a:extLst>
            </p:cNvPr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0" name="Google Shape;80;p15">
              <a:extLst>
                <a:ext uri="{FF2B5EF4-FFF2-40B4-BE49-F238E27FC236}">
                  <a16:creationId xmlns:a16="http://schemas.microsoft.com/office/drawing/2014/main" id="{E47FD89C-DFE4-DF95-536C-4EBA32DA998A}"/>
                </a:ext>
              </a:extLst>
            </p:cNvPr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1" name="Google Shape;81;p15">
              <a:extLst>
                <a:ext uri="{FF2B5EF4-FFF2-40B4-BE49-F238E27FC236}">
                  <a16:creationId xmlns:a16="http://schemas.microsoft.com/office/drawing/2014/main" id="{2584985C-FAFD-01DA-A2E9-C75736179B04}"/>
                </a:ext>
              </a:extLst>
            </p:cNvPr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2" name="Google Shape;82;p15">
              <a:extLst>
                <a:ext uri="{FF2B5EF4-FFF2-40B4-BE49-F238E27FC236}">
                  <a16:creationId xmlns:a16="http://schemas.microsoft.com/office/drawing/2014/main" id="{4A13E4C8-C388-2105-4F82-A5FA58607F73}"/>
                </a:ext>
              </a:extLst>
            </p:cNvPr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3" name="Google Shape;83;p15">
              <a:extLst>
                <a:ext uri="{FF2B5EF4-FFF2-40B4-BE49-F238E27FC236}">
                  <a16:creationId xmlns:a16="http://schemas.microsoft.com/office/drawing/2014/main" id="{88FB01BD-1BC9-134D-150F-520FAFD40CE1}"/>
                </a:ext>
              </a:extLst>
            </p:cNvPr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4" name="Google Shape;84;p15">
              <a:extLst>
                <a:ext uri="{FF2B5EF4-FFF2-40B4-BE49-F238E27FC236}">
                  <a16:creationId xmlns:a16="http://schemas.microsoft.com/office/drawing/2014/main" id="{1BEDAA8E-F53F-63D9-DDEE-C4D225F39FCE}"/>
                </a:ext>
              </a:extLst>
            </p:cNvPr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5" name="Google Shape;85;p15">
              <a:extLst>
                <a:ext uri="{FF2B5EF4-FFF2-40B4-BE49-F238E27FC236}">
                  <a16:creationId xmlns:a16="http://schemas.microsoft.com/office/drawing/2014/main" id="{D9AC169F-090F-2FEF-F3E1-509A9C5596C7}"/>
                </a:ext>
              </a:extLst>
            </p:cNvPr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6" name="Google Shape;86;p15">
              <a:extLst>
                <a:ext uri="{FF2B5EF4-FFF2-40B4-BE49-F238E27FC236}">
                  <a16:creationId xmlns:a16="http://schemas.microsoft.com/office/drawing/2014/main" id="{49B6E404-98AA-22B6-A982-6BF6E6C8390F}"/>
                </a:ext>
              </a:extLst>
            </p:cNvPr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7" name="Google Shape;87;p15">
              <a:extLst>
                <a:ext uri="{FF2B5EF4-FFF2-40B4-BE49-F238E27FC236}">
                  <a16:creationId xmlns:a16="http://schemas.microsoft.com/office/drawing/2014/main" id="{0F7EB5F7-237B-85FD-0309-F72B8EC7F3C2}"/>
                </a:ext>
              </a:extLst>
            </p:cNvPr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8" name="Google Shape;88;p15">
              <a:extLst>
                <a:ext uri="{FF2B5EF4-FFF2-40B4-BE49-F238E27FC236}">
                  <a16:creationId xmlns:a16="http://schemas.microsoft.com/office/drawing/2014/main" id="{50DC965A-D730-5C58-D9F5-B2B222392F03}"/>
                </a:ext>
              </a:extLst>
            </p:cNvPr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9" name="Google Shape;89;p15">
              <a:extLst>
                <a:ext uri="{FF2B5EF4-FFF2-40B4-BE49-F238E27FC236}">
                  <a16:creationId xmlns:a16="http://schemas.microsoft.com/office/drawing/2014/main" id="{3D33E54D-E960-1BE2-D96C-ED7246B17C4C}"/>
                </a:ext>
              </a:extLst>
            </p:cNvPr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0" name="Google Shape;90;p15">
              <a:extLst>
                <a:ext uri="{FF2B5EF4-FFF2-40B4-BE49-F238E27FC236}">
                  <a16:creationId xmlns:a16="http://schemas.microsoft.com/office/drawing/2014/main" id="{8A8E6957-739E-CDDC-225B-980AB4D3547A}"/>
                </a:ext>
              </a:extLst>
            </p:cNvPr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1" name="Google Shape;91;p15">
              <a:extLst>
                <a:ext uri="{FF2B5EF4-FFF2-40B4-BE49-F238E27FC236}">
                  <a16:creationId xmlns:a16="http://schemas.microsoft.com/office/drawing/2014/main" id="{2179DA42-9DF6-F37B-DE71-4856A159A23E}"/>
                </a:ext>
              </a:extLst>
            </p:cNvPr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2" name="Google Shape;92;p15">
              <a:extLst>
                <a:ext uri="{FF2B5EF4-FFF2-40B4-BE49-F238E27FC236}">
                  <a16:creationId xmlns:a16="http://schemas.microsoft.com/office/drawing/2014/main" id="{EBDD59DF-0268-AC10-0C15-08393E113BAF}"/>
                </a:ext>
              </a:extLst>
            </p:cNvPr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3" name="Google Shape;93;p15">
              <a:extLst>
                <a:ext uri="{FF2B5EF4-FFF2-40B4-BE49-F238E27FC236}">
                  <a16:creationId xmlns:a16="http://schemas.microsoft.com/office/drawing/2014/main" id="{68E6050D-A2C2-2445-8A2F-17813207EAEE}"/>
                </a:ext>
              </a:extLst>
            </p:cNvPr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4" name="Google Shape;94;p15">
              <a:extLst>
                <a:ext uri="{FF2B5EF4-FFF2-40B4-BE49-F238E27FC236}">
                  <a16:creationId xmlns:a16="http://schemas.microsoft.com/office/drawing/2014/main" id="{9C4AFA68-C8E9-CCB5-D584-779E57C3F945}"/>
                </a:ext>
              </a:extLst>
            </p:cNvPr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5" name="Google Shape;95;p15">
              <a:extLst>
                <a:ext uri="{FF2B5EF4-FFF2-40B4-BE49-F238E27FC236}">
                  <a16:creationId xmlns:a16="http://schemas.microsoft.com/office/drawing/2014/main" id="{8C599EE8-B8DF-926B-895A-7834EE1A82CE}"/>
                </a:ext>
              </a:extLst>
            </p:cNvPr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6" name="Google Shape;96;p15">
              <a:extLst>
                <a:ext uri="{FF2B5EF4-FFF2-40B4-BE49-F238E27FC236}">
                  <a16:creationId xmlns:a16="http://schemas.microsoft.com/office/drawing/2014/main" id="{8EBDCDA5-1DA2-03EC-E92C-06562824A67D}"/>
                </a:ext>
              </a:extLst>
            </p:cNvPr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7" name="Google Shape;97;p15">
              <a:extLst>
                <a:ext uri="{FF2B5EF4-FFF2-40B4-BE49-F238E27FC236}">
                  <a16:creationId xmlns:a16="http://schemas.microsoft.com/office/drawing/2014/main" id="{27B1E59C-EC2E-9493-4DCF-9E4FEF3E323D}"/>
                </a:ext>
              </a:extLst>
            </p:cNvPr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8" name="Google Shape;98;p15">
              <a:extLst>
                <a:ext uri="{FF2B5EF4-FFF2-40B4-BE49-F238E27FC236}">
                  <a16:creationId xmlns:a16="http://schemas.microsoft.com/office/drawing/2014/main" id="{C4AA307C-EDD3-E12D-633C-511EBA2C2F3E}"/>
                </a:ext>
              </a:extLst>
            </p:cNvPr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9" name="Google Shape;99;p15">
              <a:extLst>
                <a:ext uri="{FF2B5EF4-FFF2-40B4-BE49-F238E27FC236}">
                  <a16:creationId xmlns:a16="http://schemas.microsoft.com/office/drawing/2014/main" id="{DECDC7C8-ABBD-216A-BE93-2B0A353B4A44}"/>
                </a:ext>
              </a:extLst>
            </p:cNvPr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0" name="Google Shape;100;p15">
              <a:extLst>
                <a:ext uri="{FF2B5EF4-FFF2-40B4-BE49-F238E27FC236}">
                  <a16:creationId xmlns:a16="http://schemas.microsoft.com/office/drawing/2014/main" id="{BE8FBAA3-C14B-F2E8-B332-BE7CEC048F42}"/>
                </a:ext>
              </a:extLst>
            </p:cNvPr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1" name="Google Shape;101;p15">
              <a:extLst>
                <a:ext uri="{FF2B5EF4-FFF2-40B4-BE49-F238E27FC236}">
                  <a16:creationId xmlns:a16="http://schemas.microsoft.com/office/drawing/2014/main" id="{1DE66112-D454-BBD5-B623-C3FB3BB3438B}"/>
                </a:ext>
              </a:extLst>
            </p:cNvPr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2" name="Google Shape;102;p15">
              <a:extLst>
                <a:ext uri="{FF2B5EF4-FFF2-40B4-BE49-F238E27FC236}">
                  <a16:creationId xmlns:a16="http://schemas.microsoft.com/office/drawing/2014/main" id="{0212B744-33BA-E23A-6652-DD33E64CB5B1}"/>
                </a:ext>
              </a:extLst>
            </p:cNvPr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3" name="Google Shape;103;p15">
              <a:extLst>
                <a:ext uri="{FF2B5EF4-FFF2-40B4-BE49-F238E27FC236}">
                  <a16:creationId xmlns:a16="http://schemas.microsoft.com/office/drawing/2014/main" id="{CEC11DCF-ED88-78D2-0E4E-0EF544EBC35D}"/>
                </a:ext>
              </a:extLst>
            </p:cNvPr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4" name="Google Shape;104;p15">
              <a:extLst>
                <a:ext uri="{FF2B5EF4-FFF2-40B4-BE49-F238E27FC236}">
                  <a16:creationId xmlns:a16="http://schemas.microsoft.com/office/drawing/2014/main" id="{5173CFA6-2EE8-718C-50B5-7D1CE96E65D7}"/>
                </a:ext>
              </a:extLst>
            </p:cNvPr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5" name="Google Shape;105;p15">
              <a:extLst>
                <a:ext uri="{FF2B5EF4-FFF2-40B4-BE49-F238E27FC236}">
                  <a16:creationId xmlns:a16="http://schemas.microsoft.com/office/drawing/2014/main" id="{59AE12F2-D213-91D6-01BD-6C1ECFAF7E43}"/>
                </a:ext>
              </a:extLst>
            </p:cNvPr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6" name="Google Shape;106;p15">
              <a:extLst>
                <a:ext uri="{FF2B5EF4-FFF2-40B4-BE49-F238E27FC236}">
                  <a16:creationId xmlns:a16="http://schemas.microsoft.com/office/drawing/2014/main" id="{DBC257E2-F1EE-0200-D8CE-C5986A4CF02B}"/>
                </a:ext>
              </a:extLst>
            </p:cNvPr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7" name="Google Shape;107;p15">
              <a:extLst>
                <a:ext uri="{FF2B5EF4-FFF2-40B4-BE49-F238E27FC236}">
                  <a16:creationId xmlns:a16="http://schemas.microsoft.com/office/drawing/2014/main" id="{3FC9F793-1917-FB5B-FD97-BBC3A0B9E6B1}"/>
                </a:ext>
              </a:extLst>
            </p:cNvPr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8" name="Google Shape;108;p15">
              <a:extLst>
                <a:ext uri="{FF2B5EF4-FFF2-40B4-BE49-F238E27FC236}">
                  <a16:creationId xmlns:a16="http://schemas.microsoft.com/office/drawing/2014/main" id="{8F38A7F6-D0FF-94A4-6F94-DDDEA12D0152}"/>
                </a:ext>
              </a:extLst>
            </p:cNvPr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9" name="Google Shape;109;p15">
              <a:extLst>
                <a:ext uri="{FF2B5EF4-FFF2-40B4-BE49-F238E27FC236}">
                  <a16:creationId xmlns:a16="http://schemas.microsoft.com/office/drawing/2014/main" id="{1EB08D3D-8302-E35E-C20D-45FF553CB136}"/>
                </a:ext>
              </a:extLst>
            </p:cNvPr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0" name="Google Shape;110;p15">
              <a:extLst>
                <a:ext uri="{FF2B5EF4-FFF2-40B4-BE49-F238E27FC236}">
                  <a16:creationId xmlns:a16="http://schemas.microsoft.com/office/drawing/2014/main" id="{02011AF9-43AA-9486-5BF5-599ACDCDB087}"/>
                </a:ext>
              </a:extLst>
            </p:cNvPr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1" name="Google Shape;111;p15">
              <a:extLst>
                <a:ext uri="{FF2B5EF4-FFF2-40B4-BE49-F238E27FC236}">
                  <a16:creationId xmlns:a16="http://schemas.microsoft.com/office/drawing/2014/main" id="{76470DD2-9D37-B01A-23B6-A12A784F88A8}"/>
                </a:ext>
              </a:extLst>
            </p:cNvPr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2" name="Google Shape;112;p15">
              <a:extLst>
                <a:ext uri="{FF2B5EF4-FFF2-40B4-BE49-F238E27FC236}">
                  <a16:creationId xmlns:a16="http://schemas.microsoft.com/office/drawing/2014/main" id="{5EA04A3F-236C-0804-7864-1E2BFC99CD6C}"/>
                </a:ext>
              </a:extLst>
            </p:cNvPr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3" name="Google Shape;113;p15">
              <a:extLst>
                <a:ext uri="{FF2B5EF4-FFF2-40B4-BE49-F238E27FC236}">
                  <a16:creationId xmlns:a16="http://schemas.microsoft.com/office/drawing/2014/main" id="{1FA0B450-CB1E-9E03-D2BA-B86B6886265A}"/>
                </a:ext>
              </a:extLst>
            </p:cNvPr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4" name="Google Shape;114;p15">
              <a:extLst>
                <a:ext uri="{FF2B5EF4-FFF2-40B4-BE49-F238E27FC236}">
                  <a16:creationId xmlns:a16="http://schemas.microsoft.com/office/drawing/2014/main" id="{66014A4E-2FD0-84B9-C649-E2CB52554B80}"/>
                </a:ext>
              </a:extLst>
            </p:cNvPr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5" name="Google Shape;115;p15">
              <a:extLst>
                <a:ext uri="{FF2B5EF4-FFF2-40B4-BE49-F238E27FC236}">
                  <a16:creationId xmlns:a16="http://schemas.microsoft.com/office/drawing/2014/main" id="{D21D1486-7988-0440-DA4B-B9D6282618D5}"/>
                </a:ext>
              </a:extLst>
            </p:cNvPr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6" name="Google Shape;116;p15">
              <a:extLst>
                <a:ext uri="{FF2B5EF4-FFF2-40B4-BE49-F238E27FC236}">
                  <a16:creationId xmlns:a16="http://schemas.microsoft.com/office/drawing/2014/main" id="{D80C9D0C-690D-2864-37B6-8600F20DC343}"/>
                </a:ext>
              </a:extLst>
            </p:cNvPr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7" name="Google Shape;117;p15">
              <a:extLst>
                <a:ext uri="{FF2B5EF4-FFF2-40B4-BE49-F238E27FC236}">
                  <a16:creationId xmlns:a16="http://schemas.microsoft.com/office/drawing/2014/main" id="{DA1B04F7-BEB9-8594-BD71-4E519A5F9EA1}"/>
                </a:ext>
              </a:extLst>
            </p:cNvPr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8" name="Google Shape;118;p15">
              <a:extLst>
                <a:ext uri="{FF2B5EF4-FFF2-40B4-BE49-F238E27FC236}">
                  <a16:creationId xmlns:a16="http://schemas.microsoft.com/office/drawing/2014/main" id="{4C3AB2C3-C989-9E09-CEDC-4539A8664E27}"/>
                </a:ext>
              </a:extLst>
            </p:cNvPr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9" name="Google Shape;119;p15">
              <a:extLst>
                <a:ext uri="{FF2B5EF4-FFF2-40B4-BE49-F238E27FC236}">
                  <a16:creationId xmlns:a16="http://schemas.microsoft.com/office/drawing/2014/main" id="{A9C78FCB-B977-5BAD-7328-20B4E21D8AF2}"/>
                </a:ext>
              </a:extLst>
            </p:cNvPr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0" name="Google Shape;120;p15">
              <a:extLst>
                <a:ext uri="{FF2B5EF4-FFF2-40B4-BE49-F238E27FC236}">
                  <a16:creationId xmlns:a16="http://schemas.microsoft.com/office/drawing/2014/main" id="{2BF34062-83F9-F6C0-1C4C-40F3088BEBF2}"/>
                </a:ext>
              </a:extLst>
            </p:cNvPr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1" name="Google Shape;121;p15">
              <a:extLst>
                <a:ext uri="{FF2B5EF4-FFF2-40B4-BE49-F238E27FC236}">
                  <a16:creationId xmlns:a16="http://schemas.microsoft.com/office/drawing/2014/main" id="{2F9FD241-5568-A4AC-8B95-9831D4CFBB05}"/>
                </a:ext>
              </a:extLst>
            </p:cNvPr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2" name="Google Shape;122;p15">
              <a:extLst>
                <a:ext uri="{FF2B5EF4-FFF2-40B4-BE49-F238E27FC236}">
                  <a16:creationId xmlns:a16="http://schemas.microsoft.com/office/drawing/2014/main" id="{7A6CC45E-BDA5-2EA5-7E61-AFE924FBBCFC}"/>
                </a:ext>
              </a:extLst>
            </p:cNvPr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3" name="Google Shape;123;p15">
              <a:extLst>
                <a:ext uri="{FF2B5EF4-FFF2-40B4-BE49-F238E27FC236}">
                  <a16:creationId xmlns:a16="http://schemas.microsoft.com/office/drawing/2014/main" id="{D9C9132E-1450-F566-0E9C-89739A985683}"/>
                </a:ext>
              </a:extLst>
            </p:cNvPr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4" name="Google Shape;124;p15">
              <a:extLst>
                <a:ext uri="{FF2B5EF4-FFF2-40B4-BE49-F238E27FC236}">
                  <a16:creationId xmlns:a16="http://schemas.microsoft.com/office/drawing/2014/main" id="{706C815E-468F-A349-1581-FB0FB0EBA671}"/>
                </a:ext>
              </a:extLst>
            </p:cNvPr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5" name="Google Shape;125;p15">
              <a:extLst>
                <a:ext uri="{FF2B5EF4-FFF2-40B4-BE49-F238E27FC236}">
                  <a16:creationId xmlns:a16="http://schemas.microsoft.com/office/drawing/2014/main" id="{F562174F-CBC4-7173-083E-A261C7CB21F3}"/>
                </a:ext>
              </a:extLst>
            </p:cNvPr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6" name="Google Shape;126;p15">
              <a:extLst>
                <a:ext uri="{FF2B5EF4-FFF2-40B4-BE49-F238E27FC236}">
                  <a16:creationId xmlns:a16="http://schemas.microsoft.com/office/drawing/2014/main" id="{AD91D83A-630F-5378-2595-F57F87DD699D}"/>
                </a:ext>
              </a:extLst>
            </p:cNvPr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7" name="Google Shape;127;p15">
              <a:extLst>
                <a:ext uri="{FF2B5EF4-FFF2-40B4-BE49-F238E27FC236}">
                  <a16:creationId xmlns:a16="http://schemas.microsoft.com/office/drawing/2014/main" id="{94FF5952-8AF6-DE5E-0B1B-F8878A71F528}"/>
                </a:ext>
              </a:extLst>
            </p:cNvPr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8" name="Google Shape;128;p15">
              <a:extLst>
                <a:ext uri="{FF2B5EF4-FFF2-40B4-BE49-F238E27FC236}">
                  <a16:creationId xmlns:a16="http://schemas.microsoft.com/office/drawing/2014/main" id="{04FE91FA-EFD5-638A-63BC-F3DB8E2F899B}"/>
                </a:ext>
              </a:extLst>
            </p:cNvPr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9" name="Google Shape;129;p15">
              <a:extLst>
                <a:ext uri="{FF2B5EF4-FFF2-40B4-BE49-F238E27FC236}">
                  <a16:creationId xmlns:a16="http://schemas.microsoft.com/office/drawing/2014/main" id="{2DCD4B95-43E1-1957-2083-C14748886143}"/>
                </a:ext>
              </a:extLst>
            </p:cNvPr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0" name="Google Shape;130;p15">
              <a:extLst>
                <a:ext uri="{FF2B5EF4-FFF2-40B4-BE49-F238E27FC236}">
                  <a16:creationId xmlns:a16="http://schemas.microsoft.com/office/drawing/2014/main" id="{0C624AA5-EFA9-6DDC-40E9-3E61D3F7D099}"/>
                </a:ext>
              </a:extLst>
            </p:cNvPr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1" name="Google Shape;131;p15">
              <a:extLst>
                <a:ext uri="{FF2B5EF4-FFF2-40B4-BE49-F238E27FC236}">
                  <a16:creationId xmlns:a16="http://schemas.microsoft.com/office/drawing/2014/main" id="{3D8A3584-7717-2BAF-270C-76CF90C7203E}"/>
                </a:ext>
              </a:extLst>
            </p:cNvPr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2" name="Google Shape;132;p15">
              <a:extLst>
                <a:ext uri="{FF2B5EF4-FFF2-40B4-BE49-F238E27FC236}">
                  <a16:creationId xmlns:a16="http://schemas.microsoft.com/office/drawing/2014/main" id="{1958D3F2-9A41-D8F2-FAEB-C083F069B215}"/>
                </a:ext>
              </a:extLst>
            </p:cNvPr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3" name="Google Shape;133;p15">
              <a:extLst>
                <a:ext uri="{FF2B5EF4-FFF2-40B4-BE49-F238E27FC236}">
                  <a16:creationId xmlns:a16="http://schemas.microsoft.com/office/drawing/2014/main" id="{8EA0D121-3DE0-0F1C-4BF1-519469E9D4AE}"/>
                </a:ext>
              </a:extLst>
            </p:cNvPr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4" name="Google Shape;134;p15">
              <a:extLst>
                <a:ext uri="{FF2B5EF4-FFF2-40B4-BE49-F238E27FC236}">
                  <a16:creationId xmlns:a16="http://schemas.microsoft.com/office/drawing/2014/main" id="{1011A392-78E9-166B-ED07-7C34519317FE}"/>
                </a:ext>
              </a:extLst>
            </p:cNvPr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5" name="Google Shape;135;p15">
              <a:extLst>
                <a:ext uri="{FF2B5EF4-FFF2-40B4-BE49-F238E27FC236}">
                  <a16:creationId xmlns:a16="http://schemas.microsoft.com/office/drawing/2014/main" id="{FD4B3B09-0920-2E0F-5365-D0EF315B46A0}"/>
                </a:ext>
              </a:extLst>
            </p:cNvPr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6" name="Google Shape;136;p15">
              <a:extLst>
                <a:ext uri="{FF2B5EF4-FFF2-40B4-BE49-F238E27FC236}">
                  <a16:creationId xmlns:a16="http://schemas.microsoft.com/office/drawing/2014/main" id="{DAC0B640-38F0-457D-9E49-70220AB20D15}"/>
                </a:ext>
              </a:extLst>
            </p:cNvPr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7" name="Google Shape;137;p15">
              <a:extLst>
                <a:ext uri="{FF2B5EF4-FFF2-40B4-BE49-F238E27FC236}">
                  <a16:creationId xmlns:a16="http://schemas.microsoft.com/office/drawing/2014/main" id="{95E18B96-033B-B063-23FE-8AF46C6B257C}"/>
                </a:ext>
              </a:extLst>
            </p:cNvPr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8" name="Google Shape;138;p15">
              <a:extLst>
                <a:ext uri="{FF2B5EF4-FFF2-40B4-BE49-F238E27FC236}">
                  <a16:creationId xmlns:a16="http://schemas.microsoft.com/office/drawing/2014/main" id="{1D0D3155-E728-5399-9E0B-1E308FC5AAAE}"/>
                </a:ext>
              </a:extLst>
            </p:cNvPr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9" name="Google Shape;139;p15">
              <a:extLst>
                <a:ext uri="{FF2B5EF4-FFF2-40B4-BE49-F238E27FC236}">
                  <a16:creationId xmlns:a16="http://schemas.microsoft.com/office/drawing/2014/main" id="{64C28AC3-BF68-4EFF-BC64-CD2EA734837D}"/>
                </a:ext>
              </a:extLst>
            </p:cNvPr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0" name="Google Shape;140;p15">
              <a:extLst>
                <a:ext uri="{FF2B5EF4-FFF2-40B4-BE49-F238E27FC236}">
                  <a16:creationId xmlns:a16="http://schemas.microsoft.com/office/drawing/2014/main" id="{6F992CF4-DE5D-503E-BC12-875D9A3017CE}"/>
                </a:ext>
              </a:extLst>
            </p:cNvPr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1" name="Google Shape;141;p15">
              <a:extLst>
                <a:ext uri="{FF2B5EF4-FFF2-40B4-BE49-F238E27FC236}">
                  <a16:creationId xmlns:a16="http://schemas.microsoft.com/office/drawing/2014/main" id="{771606BD-7F5C-3932-E0AA-EFA6E933CAA7}"/>
                </a:ext>
              </a:extLst>
            </p:cNvPr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2" name="Google Shape;142;p15">
              <a:extLst>
                <a:ext uri="{FF2B5EF4-FFF2-40B4-BE49-F238E27FC236}">
                  <a16:creationId xmlns:a16="http://schemas.microsoft.com/office/drawing/2014/main" id="{219A7DBE-6888-C312-877C-8FA7807B98A9}"/>
                </a:ext>
              </a:extLst>
            </p:cNvPr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3" name="Google Shape;143;p15">
              <a:extLst>
                <a:ext uri="{FF2B5EF4-FFF2-40B4-BE49-F238E27FC236}">
                  <a16:creationId xmlns:a16="http://schemas.microsoft.com/office/drawing/2014/main" id="{8E4E67FF-9C97-3FDE-1109-7FEEB71B1F60}"/>
                </a:ext>
              </a:extLst>
            </p:cNvPr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4" name="Google Shape;144;p15">
              <a:extLst>
                <a:ext uri="{FF2B5EF4-FFF2-40B4-BE49-F238E27FC236}">
                  <a16:creationId xmlns:a16="http://schemas.microsoft.com/office/drawing/2014/main" id="{DA178217-81FE-C4CA-56F0-C2D5AEB270B1}"/>
                </a:ext>
              </a:extLst>
            </p:cNvPr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5" name="Google Shape;145;p15">
              <a:extLst>
                <a:ext uri="{FF2B5EF4-FFF2-40B4-BE49-F238E27FC236}">
                  <a16:creationId xmlns:a16="http://schemas.microsoft.com/office/drawing/2014/main" id="{8D2425A5-08CE-DDDC-57DB-BAD70678F2B9}"/>
                </a:ext>
              </a:extLst>
            </p:cNvPr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6" name="Google Shape;146;p15">
              <a:extLst>
                <a:ext uri="{FF2B5EF4-FFF2-40B4-BE49-F238E27FC236}">
                  <a16:creationId xmlns:a16="http://schemas.microsoft.com/office/drawing/2014/main" id="{946323F5-44F2-F598-F555-E75E77ED93FF}"/>
                </a:ext>
              </a:extLst>
            </p:cNvPr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7" name="Google Shape;147;p15">
              <a:extLst>
                <a:ext uri="{FF2B5EF4-FFF2-40B4-BE49-F238E27FC236}">
                  <a16:creationId xmlns:a16="http://schemas.microsoft.com/office/drawing/2014/main" id="{72985D67-5848-F3B6-F433-32917F9179D7}"/>
                </a:ext>
              </a:extLst>
            </p:cNvPr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8" name="Google Shape;148;p15">
              <a:extLst>
                <a:ext uri="{FF2B5EF4-FFF2-40B4-BE49-F238E27FC236}">
                  <a16:creationId xmlns:a16="http://schemas.microsoft.com/office/drawing/2014/main" id="{E9CA75C4-F28D-89F8-154C-B80B974E0C6D}"/>
                </a:ext>
              </a:extLst>
            </p:cNvPr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9" name="Google Shape;149;p15">
              <a:extLst>
                <a:ext uri="{FF2B5EF4-FFF2-40B4-BE49-F238E27FC236}">
                  <a16:creationId xmlns:a16="http://schemas.microsoft.com/office/drawing/2014/main" id="{C11D2E4D-3BD6-0308-60BC-767564B319B6}"/>
                </a:ext>
              </a:extLst>
            </p:cNvPr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0" name="Google Shape;150;p15">
              <a:extLst>
                <a:ext uri="{FF2B5EF4-FFF2-40B4-BE49-F238E27FC236}">
                  <a16:creationId xmlns:a16="http://schemas.microsoft.com/office/drawing/2014/main" id="{B0EFC24F-A81C-C274-D80B-79C8443E219C}"/>
                </a:ext>
              </a:extLst>
            </p:cNvPr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1" name="Google Shape;151;p15">
              <a:extLst>
                <a:ext uri="{FF2B5EF4-FFF2-40B4-BE49-F238E27FC236}">
                  <a16:creationId xmlns:a16="http://schemas.microsoft.com/office/drawing/2014/main" id="{5C7A1FF9-2080-90A2-74A0-15709991ACA7}"/>
                </a:ext>
              </a:extLst>
            </p:cNvPr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2" name="Google Shape;152;p15">
              <a:extLst>
                <a:ext uri="{FF2B5EF4-FFF2-40B4-BE49-F238E27FC236}">
                  <a16:creationId xmlns:a16="http://schemas.microsoft.com/office/drawing/2014/main" id="{4AD9A857-7938-409D-7227-27B459841801}"/>
                </a:ext>
              </a:extLst>
            </p:cNvPr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3" name="Google Shape;153;p15">
              <a:extLst>
                <a:ext uri="{FF2B5EF4-FFF2-40B4-BE49-F238E27FC236}">
                  <a16:creationId xmlns:a16="http://schemas.microsoft.com/office/drawing/2014/main" id="{6C136DFA-B2A0-AB0C-33FC-610EA7390EB7}"/>
                </a:ext>
              </a:extLst>
            </p:cNvPr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4" name="Google Shape;154;p15">
              <a:extLst>
                <a:ext uri="{FF2B5EF4-FFF2-40B4-BE49-F238E27FC236}">
                  <a16:creationId xmlns:a16="http://schemas.microsoft.com/office/drawing/2014/main" id="{E669A1E2-F171-5CB5-508F-E3B64D4903F1}"/>
                </a:ext>
              </a:extLst>
            </p:cNvPr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5" name="Google Shape;155;p15">
              <a:extLst>
                <a:ext uri="{FF2B5EF4-FFF2-40B4-BE49-F238E27FC236}">
                  <a16:creationId xmlns:a16="http://schemas.microsoft.com/office/drawing/2014/main" id="{4CF47CD2-B5F1-B70F-63D2-D664DCB80E28}"/>
                </a:ext>
              </a:extLst>
            </p:cNvPr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6" name="Google Shape;156;p15">
              <a:extLst>
                <a:ext uri="{FF2B5EF4-FFF2-40B4-BE49-F238E27FC236}">
                  <a16:creationId xmlns:a16="http://schemas.microsoft.com/office/drawing/2014/main" id="{D8BBDF15-8122-035F-FC0A-31E358A67C70}"/>
                </a:ext>
              </a:extLst>
            </p:cNvPr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7" name="Google Shape;157;p15">
              <a:extLst>
                <a:ext uri="{FF2B5EF4-FFF2-40B4-BE49-F238E27FC236}">
                  <a16:creationId xmlns:a16="http://schemas.microsoft.com/office/drawing/2014/main" id="{5DE78DE8-7AA8-3020-3835-CE1E0B324B96}"/>
                </a:ext>
              </a:extLst>
            </p:cNvPr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8" name="Google Shape;158;p15">
              <a:extLst>
                <a:ext uri="{FF2B5EF4-FFF2-40B4-BE49-F238E27FC236}">
                  <a16:creationId xmlns:a16="http://schemas.microsoft.com/office/drawing/2014/main" id="{4DC3DFFD-4DE0-3A7A-04BA-DE6976D223EF}"/>
                </a:ext>
              </a:extLst>
            </p:cNvPr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9" name="Google Shape;159;p15">
              <a:extLst>
                <a:ext uri="{FF2B5EF4-FFF2-40B4-BE49-F238E27FC236}">
                  <a16:creationId xmlns:a16="http://schemas.microsoft.com/office/drawing/2014/main" id="{4FE332E5-0B19-8E05-39A1-B8D2D00647FD}"/>
                </a:ext>
              </a:extLst>
            </p:cNvPr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0" name="Google Shape;160;p15">
              <a:extLst>
                <a:ext uri="{FF2B5EF4-FFF2-40B4-BE49-F238E27FC236}">
                  <a16:creationId xmlns:a16="http://schemas.microsoft.com/office/drawing/2014/main" id="{1AA5B35D-8C81-8AFF-ACEE-DBF7867A7849}"/>
                </a:ext>
              </a:extLst>
            </p:cNvPr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1" name="Google Shape;161;p15">
              <a:extLst>
                <a:ext uri="{FF2B5EF4-FFF2-40B4-BE49-F238E27FC236}">
                  <a16:creationId xmlns:a16="http://schemas.microsoft.com/office/drawing/2014/main" id="{8BB26665-4818-4FC6-72FF-DA35AD46502D}"/>
                </a:ext>
              </a:extLst>
            </p:cNvPr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2" name="Google Shape;162;p15">
              <a:extLst>
                <a:ext uri="{FF2B5EF4-FFF2-40B4-BE49-F238E27FC236}">
                  <a16:creationId xmlns:a16="http://schemas.microsoft.com/office/drawing/2014/main" id="{B836C33F-CDCA-BE90-9281-4C50F3A25E50}"/>
                </a:ext>
              </a:extLst>
            </p:cNvPr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3" name="Google Shape;163;p15">
              <a:extLst>
                <a:ext uri="{FF2B5EF4-FFF2-40B4-BE49-F238E27FC236}">
                  <a16:creationId xmlns:a16="http://schemas.microsoft.com/office/drawing/2014/main" id="{2B943165-B445-55DA-8AC9-202157ABEEF5}"/>
                </a:ext>
              </a:extLst>
            </p:cNvPr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4" name="Google Shape;164;p15">
              <a:extLst>
                <a:ext uri="{FF2B5EF4-FFF2-40B4-BE49-F238E27FC236}">
                  <a16:creationId xmlns:a16="http://schemas.microsoft.com/office/drawing/2014/main" id="{4E467EE1-A524-03C0-D97C-C7E3C2AAB9A6}"/>
                </a:ext>
              </a:extLst>
            </p:cNvPr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5" name="Google Shape;165;p15">
              <a:extLst>
                <a:ext uri="{FF2B5EF4-FFF2-40B4-BE49-F238E27FC236}">
                  <a16:creationId xmlns:a16="http://schemas.microsoft.com/office/drawing/2014/main" id="{A11ABD0C-C074-A745-3179-3544F9A3C31E}"/>
                </a:ext>
              </a:extLst>
            </p:cNvPr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6" name="Google Shape;166;p15">
              <a:extLst>
                <a:ext uri="{FF2B5EF4-FFF2-40B4-BE49-F238E27FC236}">
                  <a16:creationId xmlns:a16="http://schemas.microsoft.com/office/drawing/2014/main" id="{AF8217C9-AC03-4E89-449C-18AC3B14DDED}"/>
                </a:ext>
              </a:extLst>
            </p:cNvPr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7" name="Google Shape;167;p15">
              <a:extLst>
                <a:ext uri="{FF2B5EF4-FFF2-40B4-BE49-F238E27FC236}">
                  <a16:creationId xmlns:a16="http://schemas.microsoft.com/office/drawing/2014/main" id="{F013EBAD-8356-04F1-43DE-DD26B03A09D7}"/>
                </a:ext>
              </a:extLst>
            </p:cNvPr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8" name="Google Shape;168;p15">
              <a:extLst>
                <a:ext uri="{FF2B5EF4-FFF2-40B4-BE49-F238E27FC236}">
                  <a16:creationId xmlns:a16="http://schemas.microsoft.com/office/drawing/2014/main" id="{02A9B4C9-81CA-BC1E-E5E6-79715F31B7AF}"/>
                </a:ext>
              </a:extLst>
            </p:cNvPr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9" name="Google Shape;169;p15">
              <a:extLst>
                <a:ext uri="{FF2B5EF4-FFF2-40B4-BE49-F238E27FC236}">
                  <a16:creationId xmlns:a16="http://schemas.microsoft.com/office/drawing/2014/main" id="{46C984E6-993A-3A95-94F3-78C3B3C8DD1D}"/>
                </a:ext>
              </a:extLst>
            </p:cNvPr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0" name="Google Shape;170;p15">
              <a:extLst>
                <a:ext uri="{FF2B5EF4-FFF2-40B4-BE49-F238E27FC236}">
                  <a16:creationId xmlns:a16="http://schemas.microsoft.com/office/drawing/2014/main" id="{4D3E2139-9572-4A5A-9220-6272D455A1B6}"/>
                </a:ext>
              </a:extLst>
            </p:cNvPr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1" name="Google Shape;171;p15">
              <a:extLst>
                <a:ext uri="{FF2B5EF4-FFF2-40B4-BE49-F238E27FC236}">
                  <a16:creationId xmlns:a16="http://schemas.microsoft.com/office/drawing/2014/main" id="{573D2147-B4FC-6B8B-85F3-3B494EE026EC}"/>
                </a:ext>
              </a:extLst>
            </p:cNvPr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2" name="Google Shape;172;p15">
              <a:extLst>
                <a:ext uri="{FF2B5EF4-FFF2-40B4-BE49-F238E27FC236}">
                  <a16:creationId xmlns:a16="http://schemas.microsoft.com/office/drawing/2014/main" id="{2729D3DC-51DB-A94F-7ED2-518FDE046815}"/>
                </a:ext>
              </a:extLst>
            </p:cNvPr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3" name="Google Shape;173;p15">
              <a:extLst>
                <a:ext uri="{FF2B5EF4-FFF2-40B4-BE49-F238E27FC236}">
                  <a16:creationId xmlns:a16="http://schemas.microsoft.com/office/drawing/2014/main" id="{9DEF2938-60FE-6FFC-24AB-77B7FD373F9B}"/>
                </a:ext>
              </a:extLst>
            </p:cNvPr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4" name="Google Shape;174;p15">
              <a:extLst>
                <a:ext uri="{FF2B5EF4-FFF2-40B4-BE49-F238E27FC236}">
                  <a16:creationId xmlns:a16="http://schemas.microsoft.com/office/drawing/2014/main" id="{01347A48-162F-B39A-99A9-11A452E222B2}"/>
                </a:ext>
              </a:extLst>
            </p:cNvPr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5" name="Google Shape;175;p15">
              <a:extLst>
                <a:ext uri="{FF2B5EF4-FFF2-40B4-BE49-F238E27FC236}">
                  <a16:creationId xmlns:a16="http://schemas.microsoft.com/office/drawing/2014/main" id="{BFC1B48E-04C8-15D1-4EE1-424E07627CBA}"/>
                </a:ext>
              </a:extLst>
            </p:cNvPr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6" name="Google Shape;176;p15">
              <a:extLst>
                <a:ext uri="{FF2B5EF4-FFF2-40B4-BE49-F238E27FC236}">
                  <a16:creationId xmlns:a16="http://schemas.microsoft.com/office/drawing/2014/main" id="{F5BEA5F5-B169-FDDC-275B-144A25E9D35A}"/>
                </a:ext>
              </a:extLst>
            </p:cNvPr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7" name="Google Shape;177;p15">
              <a:extLst>
                <a:ext uri="{FF2B5EF4-FFF2-40B4-BE49-F238E27FC236}">
                  <a16:creationId xmlns:a16="http://schemas.microsoft.com/office/drawing/2014/main" id="{3161582D-D687-3394-F8C3-04CD40901F16}"/>
                </a:ext>
              </a:extLst>
            </p:cNvPr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8" name="Google Shape;178;p15">
              <a:extLst>
                <a:ext uri="{FF2B5EF4-FFF2-40B4-BE49-F238E27FC236}">
                  <a16:creationId xmlns:a16="http://schemas.microsoft.com/office/drawing/2014/main" id="{C23CADAD-8854-BFDA-71B4-269159401235}"/>
                </a:ext>
              </a:extLst>
            </p:cNvPr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9" name="Google Shape;179;p15">
              <a:extLst>
                <a:ext uri="{FF2B5EF4-FFF2-40B4-BE49-F238E27FC236}">
                  <a16:creationId xmlns:a16="http://schemas.microsoft.com/office/drawing/2014/main" id="{2CA095A0-FE93-B78C-4FAE-64F213A56944}"/>
                </a:ext>
              </a:extLst>
            </p:cNvPr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0" name="Google Shape;180;p15">
              <a:extLst>
                <a:ext uri="{FF2B5EF4-FFF2-40B4-BE49-F238E27FC236}">
                  <a16:creationId xmlns:a16="http://schemas.microsoft.com/office/drawing/2014/main" id="{3D3DCAD2-0556-CDCD-0B1D-4C28569226B0}"/>
                </a:ext>
              </a:extLst>
            </p:cNvPr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1" name="Google Shape;181;p15">
              <a:extLst>
                <a:ext uri="{FF2B5EF4-FFF2-40B4-BE49-F238E27FC236}">
                  <a16:creationId xmlns:a16="http://schemas.microsoft.com/office/drawing/2014/main" id="{03D38A33-30BC-986F-A44C-A845BC62A5EC}"/>
                </a:ext>
              </a:extLst>
            </p:cNvPr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2" name="Google Shape;182;p15">
              <a:extLst>
                <a:ext uri="{FF2B5EF4-FFF2-40B4-BE49-F238E27FC236}">
                  <a16:creationId xmlns:a16="http://schemas.microsoft.com/office/drawing/2014/main" id="{FE8B0E69-113A-886C-25F6-873D417EDACC}"/>
                </a:ext>
              </a:extLst>
            </p:cNvPr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3" name="Google Shape;183;p15">
              <a:extLst>
                <a:ext uri="{FF2B5EF4-FFF2-40B4-BE49-F238E27FC236}">
                  <a16:creationId xmlns:a16="http://schemas.microsoft.com/office/drawing/2014/main" id="{8C500632-EF48-D426-DB15-100B40E26E4F}"/>
                </a:ext>
              </a:extLst>
            </p:cNvPr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4" name="Google Shape;184;p15">
              <a:extLst>
                <a:ext uri="{FF2B5EF4-FFF2-40B4-BE49-F238E27FC236}">
                  <a16:creationId xmlns:a16="http://schemas.microsoft.com/office/drawing/2014/main" id="{5C8DF4BC-FCBA-BEF1-5BB1-4D603A4C51C9}"/>
                </a:ext>
              </a:extLst>
            </p:cNvPr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5" name="Google Shape;185;p15">
              <a:extLst>
                <a:ext uri="{FF2B5EF4-FFF2-40B4-BE49-F238E27FC236}">
                  <a16:creationId xmlns:a16="http://schemas.microsoft.com/office/drawing/2014/main" id="{318827A5-2179-42CB-234D-D0256B4B3630}"/>
                </a:ext>
              </a:extLst>
            </p:cNvPr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6" name="Google Shape;186;p15">
              <a:extLst>
                <a:ext uri="{FF2B5EF4-FFF2-40B4-BE49-F238E27FC236}">
                  <a16:creationId xmlns:a16="http://schemas.microsoft.com/office/drawing/2014/main" id="{BF566EFA-8E66-2BCE-A02E-B9C8E824CCC9}"/>
                </a:ext>
              </a:extLst>
            </p:cNvPr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7" name="Google Shape;187;p15">
              <a:extLst>
                <a:ext uri="{FF2B5EF4-FFF2-40B4-BE49-F238E27FC236}">
                  <a16:creationId xmlns:a16="http://schemas.microsoft.com/office/drawing/2014/main" id="{9FBEA60C-115E-2C81-529B-79E3E40D26C0}"/>
                </a:ext>
              </a:extLst>
            </p:cNvPr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8" name="Google Shape;188;p15">
              <a:extLst>
                <a:ext uri="{FF2B5EF4-FFF2-40B4-BE49-F238E27FC236}">
                  <a16:creationId xmlns:a16="http://schemas.microsoft.com/office/drawing/2014/main" id="{4F246315-E404-0FBD-5251-C04EDABD45D4}"/>
                </a:ext>
              </a:extLst>
            </p:cNvPr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9" name="Google Shape;189;p15">
              <a:extLst>
                <a:ext uri="{FF2B5EF4-FFF2-40B4-BE49-F238E27FC236}">
                  <a16:creationId xmlns:a16="http://schemas.microsoft.com/office/drawing/2014/main" id="{06AA4827-62D6-C168-09E0-318BC100726A}"/>
                </a:ext>
              </a:extLst>
            </p:cNvPr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0" name="Google Shape;190;p15">
              <a:extLst>
                <a:ext uri="{FF2B5EF4-FFF2-40B4-BE49-F238E27FC236}">
                  <a16:creationId xmlns:a16="http://schemas.microsoft.com/office/drawing/2014/main" id="{4B46C51D-8868-CEE6-6AAF-F62AC8B1AACE}"/>
                </a:ext>
              </a:extLst>
            </p:cNvPr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1" name="Google Shape;191;p15">
              <a:extLst>
                <a:ext uri="{FF2B5EF4-FFF2-40B4-BE49-F238E27FC236}">
                  <a16:creationId xmlns:a16="http://schemas.microsoft.com/office/drawing/2014/main" id="{E2D6E4BB-D252-8842-011A-1B54A8309B1C}"/>
                </a:ext>
              </a:extLst>
            </p:cNvPr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2" name="Google Shape;192;p15">
              <a:extLst>
                <a:ext uri="{FF2B5EF4-FFF2-40B4-BE49-F238E27FC236}">
                  <a16:creationId xmlns:a16="http://schemas.microsoft.com/office/drawing/2014/main" id="{88619959-942B-DF4E-F218-B3EFE70CFA01}"/>
                </a:ext>
              </a:extLst>
            </p:cNvPr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3" name="Google Shape;193;p15">
              <a:extLst>
                <a:ext uri="{FF2B5EF4-FFF2-40B4-BE49-F238E27FC236}">
                  <a16:creationId xmlns:a16="http://schemas.microsoft.com/office/drawing/2014/main" id="{70C4288F-D1E2-23EB-0604-C2BBB1B7B0F0}"/>
                </a:ext>
              </a:extLst>
            </p:cNvPr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4" name="Google Shape;194;p15">
              <a:extLst>
                <a:ext uri="{FF2B5EF4-FFF2-40B4-BE49-F238E27FC236}">
                  <a16:creationId xmlns:a16="http://schemas.microsoft.com/office/drawing/2014/main" id="{8477D8D5-8264-F77B-AAE8-31D3D240F9C0}"/>
                </a:ext>
              </a:extLst>
            </p:cNvPr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5" name="Google Shape;195;p15">
              <a:extLst>
                <a:ext uri="{FF2B5EF4-FFF2-40B4-BE49-F238E27FC236}">
                  <a16:creationId xmlns:a16="http://schemas.microsoft.com/office/drawing/2014/main" id="{D8C66606-BFFE-E241-196D-E788BA6004BF}"/>
                </a:ext>
              </a:extLst>
            </p:cNvPr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6" name="Google Shape;196;p15">
              <a:extLst>
                <a:ext uri="{FF2B5EF4-FFF2-40B4-BE49-F238E27FC236}">
                  <a16:creationId xmlns:a16="http://schemas.microsoft.com/office/drawing/2014/main" id="{F4C71242-EF1D-CE6D-D3D3-EB6660936672}"/>
                </a:ext>
              </a:extLst>
            </p:cNvPr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7" name="Google Shape;197;p15">
              <a:extLst>
                <a:ext uri="{FF2B5EF4-FFF2-40B4-BE49-F238E27FC236}">
                  <a16:creationId xmlns:a16="http://schemas.microsoft.com/office/drawing/2014/main" id="{839950CB-7458-9FFD-FE1B-FDE7CAFC52C6}"/>
                </a:ext>
              </a:extLst>
            </p:cNvPr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8" name="Google Shape;198;p15">
              <a:extLst>
                <a:ext uri="{FF2B5EF4-FFF2-40B4-BE49-F238E27FC236}">
                  <a16:creationId xmlns:a16="http://schemas.microsoft.com/office/drawing/2014/main" id="{6171CC89-CB25-C39A-0174-70FD6E11605B}"/>
                </a:ext>
              </a:extLst>
            </p:cNvPr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9" name="Google Shape;199;p15">
              <a:extLst>
                <a:ext uri="{FF2B5EF4-FFF2-40B4-BE49-F238E27FC236}">
                  <a16:creationId xmlns:a16="http://schemas.microsoft.com/office/drawing/2014/main" id="{5A4ADEFC-B13C-42DF-BC37-36D7FBA4E9B6}"/>
                </a:ext>
              </a:extLst>
            </p:cNvPr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0" name="Google Shape;200;p15">
              <a:extLst>
                <a:ext uri="{FF2B5EF4-FFF2-40B4-BE49-F238E27FC236}">
                  <a16:creationId xmlns:a16="http://schemas.microsoft.com/office/drawing/2014/main" id="{327BCF71-DC2A-B42A-0D46-89280BEA1690}"/>
                </a:ext>
              </a:extLst>
            </p:cNvPr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1" name="Google Shape;201;p15">
              <a:extLst>
                <a:ext uri="{FF2B5EF4-FFF2-40B4-BE49-F238E27FC236}">
                  <a16:creationId xmlns:a16="http://schemas.microsoft.com/office/drawing/2014/main" id="{367AD85D-76E8-A145-C5D7-299178FF8A7F}"/>
                </a:ext>
              </a:extLst>
            </p:cNvPr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2" name="Google Shape;202;p15">
              <a:extLst>
                <a:ext uri="{FF2B5EF4-FFF2-40B4-BE49-F238E27FC236}">
                  <a16:creationId xmlns:a16="http://schemas.microsoft.com/office/drawing/2014/main" id="{E9B7B804-3755-A634-2352-59872CE254A7}"/>
                </a:ext>
              </a:extLst>
            </p:cNvPr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3" name="Google Shape;203;p15">
              <a:extLst>
                <a:ext uri="{FF2B5EF4-FFF2-40B4-BE49-F238E27FC236}">
                  <a16:creationId xmlns:a16="http://schemas.microsoft.com/office/drawing/2014/main" id="{5ED23DF3-7F00-6715-0202-3EA1B5BB4D84}"/>
                </a:ext>
              </a:extLst>
            </p:cNvPr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4" name="Google Shape;204;p15">
              <a:extLst>
                <a:ext uri="{FF2B5EF4-FFF2-40B4-BE49-F238E27FC236}">
                  <a16:creationId xmlns:a16="http://schemas.microsoft.com/office/drawing/2014/main" id="{2239A69C-1829-B4ED-D80A-5A24232D2FE2}"/>
                </a:ext>
              </a:extLst>
            </p:cNvPr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5" name="Google Shape;205;p15">
              <a:extLst>
                <a:ext uri="{FF2B5EF4-FFF2-40B4-BE49-F238E27FC236}">
                  <a16:creationId xmlns:a16="http://schemas.microsoft.com/office/drawing/2014/main" id="{D7320E8D-64A6-C2A9-0CB9-36DB326B1C4D}"/>
                </a:ext>
              </a:extLst>
            </p:cNvPr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6" name="Google Shape;206;p15">
              <a:extLst>
                <a:ext uri="{FF2B5EF4-FFF2-40B4-BE49-F238E27FC236}">
                  <a16:creationId xmlns:a16="http://schemas.microsoft.com/office/drawing/2014/main" id="{5DE5FEB7-AFDD-490C-B832-E616A4F6A794}"/>
                </a:ext>
              </a:extLst>
            </p:cNvPr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7" name="Google Shape;207;p15">
              <a:extLst>
                <a:ext uri="{FF2B5EF4-FFF2-40B4-BE49-F238E27FC236}">
                  <a16:creationId xmlns:a16="http://schemas.microsoft.com/office/drawing/2014/main" id="{AC7A4C7F-2C96-D2A4-6EB1-F7500D37CBE6}"/>
                </a:ext>
              </a:extLst>
            </p:cNvPr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8" name="Google Shape;208;p15">
              <a:extLst>
                <a:ext uri="{FF2B5EF4-FFF2-40B4-BE49-F238E27FC236}">
                  <a16:creationId xmlns:a16="http://schemas.microsoft.com/office/drawing/2014/main" id="{C9A6DF74-EF8F-00ED-6373-A58E4D1DD152}"/>
                </a:ext>
              </a:extLst>
            </p:cNvPr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9" name="Google Shape;209;p15">
              <a:extLst>
                <a:ext uri="{FF2B5EF4-FFF2-40B4-BE49-F238E27FC236}">
                  <a16:creationId xmlns:a16="http://schemas.microsoft.com/office/drawing/2014/main" id="{D0B20288-1696-4815-8BE4-2440DDB1533C}"/>
                </a:ext>
              </a:extLst>
            </p:cNvPr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" name="Google Shape;210;p15">
              <a:extLst>
                <a:ext uri="{FF2B5EF4-FFF2-40B4-BE49-F238E27FC236}">
                  <a16:creationId xmlns:a16="http://schemas.microsoft.com/office/drawing/2014/main" id="{F0A5FF7D-80EA-F4D0-9468-61B2EF2F1237}"/>
                </a:ext>
              </a:extLst>
            </p:cNvPr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" name="Google Shape;211;p15">
              <a:extLst>
                <a:ext uri="{FF2B5EF4-FFF2-40B4-BE49-F238E27FC236}">
                  <a16:creationId xmlns:a16="http://schemas.microsoft.com/office/drawing/2014/main" id="{58E447A8-CB6F-A89B-2AAA-B8D8B23FCDB9}"/>
                </a:ext>
              </a:extLst>
            </p:cNvPr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" name="Google Shape;212;p15">
              <a:extLst>
                <a:ext uri="{FF2B5EF4-FFF2-40B4-BE49-F238E27FC236}">
                  <a16:creationId xmlns:a16="http://schemas.microsoft.com/office/drawing/2014/main" id="{E4ADFD50-8AAA-03FA-CDD6-A9518700E489}"/>
                </a:ext>
              </a:extLst>
            </p:cNvPr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" name="Google Shape;213;p15">
              <a:extLst>
                <a:ext uri="{FF2B5EF4-FFF2-40B4-BE49-F238E27FC236}">
                  <a16:creationId xmlns:a16="http://schemas.microsoft.com/office/drawing/2014/main" id="{8AD52D81-D77E-5A5D-6801-F2F2D4E36288}"/>
                </a:ext>
              </a:extLst>
            </p:cNvPr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" name="Google Shape;214;p15">
              <a:extLst>
                <a:ext uri="{FF2B5EF4-FFF2-40B4-BE49-F238E27FC236}">
                  <a16:creationId xmlns:a16="http://schemas.microsoft.com/office/drawing/2014/main" id="{C6FEB334-50F6-3B27-617A-9DE2C0BE319E}"/>
                </a:ext>
              </a:extLst>
            </p:cNvPr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" name="Google Shape;215;p15">
              <a:extLst>
                <a:ext uri="{FF2B5EF4-FFF2-40B4-BE49-F238E27FC236}">
                  <a16:creationId xmlns:a16="http://schemas.microsoft.com/office/drawing/2014/main" id="{0F73A81A-41CC-1EF3-3D2A-AF8B45D4B8FE}"/>
                </a:ext>
              </a:extLst>
            </p:cNvPr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" name="Google Shape;216;p15">
              <a:extLst>
                <a:ext uri="{FF2B5EF4-FFF2-40B4-BE49-F238E27FC236}">
                  <a16:creationId xmlns:a16="http://schemas.microsoft.com/office/drawing/2014/main" id="{3B36DF28-F1E3-1B27-1474-4FE0B89B23E7}"/>
                </a:ext>
              </a:extLst>
            </p:cNvPr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" name="Google Shape;217;p15">
              <a:extLst>
                <a:ext uri="{FF2B5EF4-FFF2-40B4-BE49-F238E27FC236}">
                  <a16:creationId xmlns:a16="http://schemas.microsoft.com/office/drawing/2014/main" id="{CD39BB78-BE90-2A96-EE23-107740D6425E}"/>
                </a:ext>
              </a:extLst>
            </p:cNvPr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" name="Google Shape;218;p15">
              <a:extLst>
                <a:ext uri="{FF2B5EF4-FFF2-40B4-BE49-F238E27FC236}">
                  <a16:creationId xmlns:a16="http://schemas.microsoft.com/office/drawing/2014/main" id="{0112003B-5DA8-EFFF-617F-5F98A4424122}"/>
                </a:ext>
              </a:extLst>
            </p:cNvPr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9" name="Google Shape;219;p15">
              <a:extLst>
                <a:ext uri="{FF2B5EF4-FFF2-40B4-BE49-F238E27FC236}">
                  <a16:creationId xmlns:a16="http://schemas.microsoft.com/office/drawing/2014/main" id="{53E44F30-A00D-0567-0E1E-4D5158264A20}"/>
                </a:ext>
              </a:extLst>
            </p:cNvPr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0" name="Google Shape;220;p15">
              <a:extLst>
                <a:ext uri="{FF2B5EF4-FFF2-40B4-BE49-F238E27FC236}">
                  <a16:creationId xmlns:a16="http://schemas.microsoft.com/office/drawing/2014/main" id="{7B3332A5-FC88-D9E9-18E2-C2D51F802811}"/>
                </a:ext>
              </a:extLst>
            </p:cNvPr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1" name="Google Shape;221;p15">
              <a:extLst>
                <a:ext uri="{FF2B5EF4-FFF2-40B4-BE49-F238E27FC236}">
                  <a16:creationId xmlns:a16="http://schemas.microsoft.com/office/drawing/2014/main" id="{C66C3E87-F76D-19D3-B8E5-62FAEF0244AF}"/>
                </a:ext>
              </a:extLst>
            </p:cNvPr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2" name="Google Shape;222;p15">
              <a:extLst>
                <a:ext uri="{FF2B5EF4-FFF2-40B4-BE49-F238E27FC236}">
                  <a16:creationId xmlns:a16="http://schemas.microsoft.com/office/drawing/2014/main" id="{DE2749DB-073C-D72D-44BA-F68F51AD681F}"/>
                </a:ext>
              </a:extLst>
            </p:cNvPr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3" name="Google Shape;223;p15">
              <a:extLst>
                <a:ext uri="{FF2B5EF4-FFF2-40B4-BE49-F238E27FC236}">
                  <a16:creationId xmlns:a16="http://schemas.microsoft.com/office/drawing/2014/main" id="{8B29A4AE-C1F9-FB0E-5C4C-4EBCF23E366F}"/>
                </a:ext>
              </a:extLst>
            </p:cNvPr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4" name="Google Shape;224;p15">
              <a:extLst>
                <a:ext uri="{FF2B5EF4-FFF2-40B4-BE49-F238E27FC236}">
                  <a16:creationId xmlns:a16="http://schemas.microsoft.com/office/drawing/2014/main" id="{6454CFCE-5B3A-F54C-BEC3-D3B86F6E7ABD}"/>
                </a:ext>
              </a:extLst>
            </p:cNvPr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5" name="Google Shape;225;p15">
              <a:extLst>
                <a:ext uri="{FF2B5EF4-FFF2-40B4-BE49-F238E27FC236}">
                  <a16:creationId xmlns:a16="http://schemas.microsoft.com/office/drawing/2014/main" id="{AA726767-A294-94A6-4674-2EAAC9ECCB71}"/>
                </a:ext>
              </a:extLst>
            </p:cNvPr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6" name="Google Shape;226;p15">
              <a:extLst>
                <a:ext uri="{FF2B5EF4-FFF2-40B4-BE49-F238E27FC236}">
                  <a16:creationId xmlns:a16="http://schemas.microsoft.com/office/drawing/2014/main" id="{8F70F7B9-FA08-052D-0F14-182CF09D420B}"/>
                </a:ext>
              </a:extLst>
            </p:cNvPr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7" name="Google Shape;227;p15">
              <a:extLst>
                <a:ext uri="{FF2B5EF4-FFF2-40B4-BE49-F238E27FC236}">
                  <a16:creationId xmlns:a16="http://schemas.microsoft.com/office/drawing/2014/main" id="{92965702-E8E3-6A26-14CC-9831AD2E43BD}"/>
                </a:ext>
              </a:extLst>
            </p:cNvPr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8" name="Google Shape;228;p15">
              <a:extLst>
                <a:ext uri="{FF2B5EF4-FFF2-40B4-BE49-F238E27FC236}">
                  <a16:creationId xmlns:a16="http://schemas.microsoft.com/office/drawing/2014/main" id="{309975B5-6910-20B3-BC7B-EF0A4B2ACE8E}"/>
                </a:ext>
              </a:extLst>
            </p:cNvPr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9" name="Google Shape;229;p15">
              <a:extLst>
                <a:ext uri="{FF2B5EF4-FFF2-40B4-BE49-F238E27FC236}">
                  <a16:creationId xmlns:a16="http://schemas.microsoft.com/office/drawing/2014/main" id="{74AD4875-35B5-52B8-0875-AC6A0A40199D}"/>
                </a:ext>
              </a:extLst>
            </p:cNvPr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0" name="Google Shape;230;p15">
              <a:extLst>
                <a:ext uri="{FF2B5EF4-FFF2-40B4-BE49-F238E27FC236}">
                  <a16:creationId xmlns:a16="http://schemas.microsoft.com/office/drawing/2014/main" id="{6B879420-2833-274A-B058-7CA3F54A2619}"/>
                </a:ext>
              </a:extLst>
            </p:cNvPr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1" name="Google Shape;231;p15">
              <a:extLst>
                <a:ext uri="{FF2B5EF4-FFF2-40B4-BE49-F238E27FC236}">
                  <a16:creationId xmlns:a16="http://schemas.microsoft.com/office/drawing/2014/main" id="{054BDD6B-B4C3-C7C9-E4E1-461D27406501}"/>
                </a:ext>
              </a:extLst>
            </p:cNvPr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2" name="Google Shape;232;p15">
              <a:extLst>
                <a:ext uri="{FF2B5EF4-FFF2-40B4-BE49-F238E27FC236}">
                  <a16:creationId xmlns:a16="http://schemas.microsoft.com/office/drawing/2014/main" id="{41458617-9CC0-87F8-56A5-4F39952D2A79}"/>
                </a:ext>
              </a:extLst>
            </p:cNvPr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3" name="Google Shape;233;p15">
              <a:extLst>
                <a:ext uri="{FF2B5EF4-FFF2-40B4-BE49-F238E27FC236}">
                  <a16:creationId xmlns:a16="http://schemas.microsoft.com/office/drawing/2014/main" id="{81099500-2361-5380-500C-E0DAA5C44223}"/>
                </a:ext>
              </a:extLst>
            </p:cNvPr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4" name="Google Shape;234;p15">
              <a:extLst>
                <a:ext uri="{FF2B5EF4-FFF2-40B4-BE49-F238E27FC236}">
                  <a16:creationId xmlns:a16="http://schemas.microsoft.com/office/drawing/2014/main" id="{515CAC3A-8781-D867-4728-6D4B763BD262}"/>
                </a:ext>
              </a:extLst>
            </p:cNvPr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5" name="Google Shape;235;p15">
              <a:extLst>
                <a:ext uri="{FF2B5EF4-FFF2-40B4-BE49-F238E27FC236}">
                  <a16:creationId xmlns:a16="http://schemas.microsoft.com/office/drawing/2014/main" id="{C0D6BA49-D353-E1AF-BDD8-34ACCD25CA71}"/>
                </a:ext>
              </a:extLst>
            </p:cNvPr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6" name="Google Shape;236;p15">
              <a:extLst>
                <a:ext uri="{FF2B5EF4-FFF2-40B4-BE49-F238E27FC236}">
                  <a16:creationId xmlns:a16="http://schemas.microsoft.com/office/drawing/2014/main" id="{3B2C9D1E-0BF9-9B91-992D-4E8331A9B1FD}"/>
                </a:ext>
              </a:extLst>
            </p:cNvPr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7" name="Google Shape;237;p15">
              <a:extLst>
                <a:ext uri="{FF2B5EF4-FFF2-40B4-BE49-F238E27FC236}">
                  <a16:creationId xmlns:a16="http://schemas.microsoft.com/office/drawing/2014/main" id="{EF85281D-B043-3637-966E-B838167DEF96}"/>
                </a:ext>
              </a:extLst>
            </p:cNvPr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8" name="Google Shape;238;p15">
              <a:extLst>
                <a:ext uri="{FF2B5EF4-FFF2-40B4-BE49-F238E27FC236}">
                  <a16:creationId xmlns:a16="http://schemas.microsoft.com/office/drawing/2014/main" id="{E6BBAA61-1871-4549-EDAA-4C57DB848FB0}"/>
                </a:ext>
              </a:extLst>
            </p:cNvPr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9" name="Google Shape;239;p15">
              <a:extLst>
                <a:ext uri="{FF2B5EF4-FFF2-40B4-BE49-F238E27FC236}">
                  <a16:creationId xmlns:a16="http://schemas.microsoft.com/office/drawing/2014/main" id="{7C9302DB-A058-A13F-1BF8-FFB6113B5CCE}"/>
                </a:ext>
              </a:extLst>
            </p:cNvPr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0" name="Google Shape;240;p15">
              <a:extLst>
                <a:ext uri="{FF2B5EF4-FFF2-40B4-BE49-F238E27FC236}">
                  <a16:creationId xmlns:a16="http://schemas.microsoft.com/office/drawing/2014/main" id="{AEC2C19C-D0BB-22D0-A2CC-3DAE58CE4824}"/>
                </a:ext>
              </a:extLst>
            </p:cNvPr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1" name="Google Shape;241;p15">
              <a:extLst>
                <a:ext uri="{FF2B5EF4-FFF2-40B4-BE49-F238E27FC236}">
                  <a16:creationId xmlns:a16="http://schemas.microsoft.com/office/drawing/2014/main" id="{1A7405BC-DB0C-4516-2630-CC5A1BC6F0BF}"/>
                </a:ext>
              </a:extLst>
            </p:cNvPr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2" name="Google Shape;242;p15">
              <a:extLst>
                <a:ext uri="{FF2B5EF4-FFF2-40B4-BE49-F238E27FC236}">
                  <a16:creationId xmlns:a16="http://schemas.microsoft.com/office/drawing/2014/main" id="{5F746458-CFF7-FBDD-8771-26074A3A50F8}"/>
                </a:ext>
              </a:extLst>
            </p:cNvPr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3" name="Google Shape;243;p15">
              <a:extLst>
                <a:ext uri="{FF2B5EF4-FFF2-40B4-BE49-F238E27FC236}">
                  <a16:creationId xmlns:a16="http://schemas.microsoft.com/office/drawing/2014/main" id="{391992E4-D3C6-CF7D-8CEE-D6960463DE14}"/>
                </a:ext>
              </a:extLst>
            </p:cNvPr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4" name="Google Shape;244;p15">
              <a:extLst>
                <a:ext uri="{FF2B5EF4-FFF2-40B4-BE49-F238E27FC236}">
                  <a16:creationId xmlns:a16="http://schemas.microsoft.com/office/drawing/2014/main" id="{BCEEE47C-7183-287C-C56B-822A9471339B}"/>
                </a:ext>
              </a:extLst>
            </p:cNvPr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5" name="Google Shape;245;p15">
              <a:extLst>
                <a:ext uri="{FF2B5EF4-FFF2-40B4-BE49-F238E27FC236}">
                  <a16:creationId xmlns:a16="http://schemas.microsoft.com/office/drawing/2014/main" id="{4A1ED6B8-B7DE-5C85-9B41-BE27A6519B79}"/>
                </a:ext>
              </a:extLst>
            </p:cNvPr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6" name="Google Shape;246;p15">
              <a:extLst>
                <a:ext uri="{FF2B5EF4-FFF2-40B4-BE49-F238E27FC236}">
                  <a16:creationId xmlns:a16="http://schemas.microsoft.com/office/drawing/2014/main" id="{5C67F49C-69AC-B61F-DE65-8BB3B52DE917}"/>
                </a:ext>
              </a:extLst>
            </p:cNvPr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7" name="Google Shape;247;p15">
              <a:extLst>
                <a:ext uri="{FF2B5EF4-FFF2-40B4-BE49-F238E27FC236}">
                  <a16:creationId xmlns:a16="http://schemas.microsoft.com/office/drawing/2014/main" id="{C44EEB47-90C5-2132-645A-01C3889ACA18}"/>
                </a:ext>
              </a:extLst>
            </p:cNvPr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8" name="Google Shape;248;p15">
              <a:extLst>
                <a:ext uri="{FF2B5EF4-FFF2-40B4-BE49-F238E27FC236}">
                  <a16:creationId xmlns:a16="http://schemas.microsoft.com/office/drawing/2014/main" id="{35187900-7D22-215C-0F1B-689F8A3AAE46}"/>
                </a:ext>
              </a:extLst>
            </p:cNvPr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9" name="Google Shape;249;p15">
              <a:extLst>
                <a:ext uri="{FF2B5EF4-FFF2-40B4-BE49-F238E27FC236}">
                  <a16:creationId xmlns:a16="http://schemas.microsoft.com/office/drawing/2014/main" id="{3A9CC8EA-4A38-6077-CC6B-8831E1118160}"/>
                </a:ext>
              </a:extLst>
            </p:cNvPr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0" name="Google Shape;250;p15">
              <a:extLst>
                <a:ext uri="{FF2B5EF4-FFF2-40B4-BE49-F238E27FC236}">
                  <a16:creationId xmlns:a16="http://schemas.microsoft.com/office/drawing/2014/main" id="{A8D2FA48-9E9C-7FA2-CD93-25540E455214}"/>
                </a:ext>
              </a:extLst>
            </p:cNvPr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1" name="Google Shape;251;p15">
              <a:extLst>
                <a:ext uri="{FF2B5EF4-FFF2-40B4-BE49-F238E27FC236}">
                  <a16:creationId xmlns:a16="http://schemas.microsoft.com/office/drawing/2014/main" id="{EFE623CE-FF6A-0930-88EF-1290D6276259}"/>
                </a:ext>
              </a:extLst>
            </p:cNvPr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2" name="Google Shape;252;p15">
              <a:extLst>
                <a:ext uri="{FF2B5EF4-FFF2-40B4-BE49-F238E27FC236}">
                  <a16:creationId xmlns:a16="http://schemas.microsoft.com/office/drawing/2014/main" id="{1268C8D9-9EE0-E24A-C6E4-E487DA061820}"/>
                </a:ext>
              </a:extLst>
            </p:cNvPr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3" name="Google Shape;253;p15">
              <a:extLst>
                <a:ext uri="{FF2B5EF4-FFF2-40B4-BE49-F238E27FC236}">
                  <a16:creationId xmlns:a16="http://schemas.microsoft.com/office/drawing/2014/main" id="{21D5E4D3-1953-5E98-A475-A71F57A95808}"/>
                </a:ext>
              </a:extLst>
            </p:cNvPr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4" name="Google Shape;254;p15">
              <a:extLst>
                <a:ext uri="{FF2B5EF4-FFF2-40B4-BE49-F238E27FC236}">
                  <a16:creationId xmlns:a16="http://schemas.microsoft.com/office/drawing/2014/main" id="{ACB41E0D-E9F3-F3F7-4749-3D0A4385A330}"/>
                </a:ext>
              </a:extLst>
            </p:cNvPr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5" name="Google Shape;255;p15">
              <a:extLst>
                <a:ext uri="{FF2B5EF4-FFF2-40B4-BE49-F238E27FC236}">
                  <a16:creationId xmlns:a16="http://schemas.microsoft.com/office/drawing/2014/main" id="{A2CF6AE0-8392-448F-509C-B8A3D7D25ED7}"/>
                </a:ext>
              </a:extLst>
            </p:cNvPr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6" name="Google Shape;256;p15">
              <a:extLst>
                <a:ext uri="{FF2B5EF4-FFF2-40B4-BE49-F238E27FC236}">
                  <a16:creationId xmlns:a16="http://schemas.microsoft.com/office/drawing/2014/main" id="{F7D2F0B9-DFC3-79DD-D341-C2ED6B4C6BE2}"/>
                </a:ext>
              </a:extLst>
            </p:cNvPr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7" name="Google Shape;257;p15">
              <a:extLst>
                <a:ext uri="{FF2B5EF4-FFF2-40B4-BE49-F238E27FC236}">
                  <a16:creationId xmlns:a16="http://schemas.microsoft.com/office/drawing/2014/main" id="{F0F9533F-F14F-B401-77A7-8C01DC07841D}"/>
                </a:ext>
              </a:extLst>
            </p:cNvPr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8" name="Google Shape;258;p15">
              <a:extLst>
                <a:ext uri="{FF2B5EF4-FFF2-40B4-BE49-F238E27FC236}">
                  <a16:creationId xmlns:a16="http://schemas.microsoft.com/office/drawing/2014/main" id="{A789A560-6C05-766F-8B0C-DA2B5D09E433}"/>
                </a:ext>
              </a:extLst>
            </p:cNvPr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9" name="Google Shape;259;p15">
              <a:extLst>
                <a:ext uri="{FF2B5EF4-FFF2-40B4-BE49-F238E27FC236}">
                  <a16:creationId xmlns:a16="http://schemas.microsoft.com/office/drawing/2014/main" id="{FBBEB223-A4F2-C899-0ED0-CBEFFFC4F6ED}"/>
                </a:ext>
              </a:extLst>
            </p:cNvPr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0" name="Google Shape;260;p15">
              <a:extLst>
                <a:ext uri="{FF2B5EF4-FFF2-40B4-BE49-F238E27FC236}">
                  <a16:creationId xmlns:a16="http://schemas.microsoft.com/office/drawing/2014/main" id="{1E0F4A53-F32B-27EC-9CFA-6A2C62A07CB0}"/>
                </a:ext>
              </a:extLst>
            </p:cNvPr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1" name="Google Shape;261;p15">
              <a:extLst>
                <a:ext uri="{FF2B5EF4-FFF2-40B4-BE49-F238E27FC236}">
                  <a16:creationId xmlns:a16="http://schemas.microsoft.com/office/drawing/2014/main" id="{090B091C-7AD0-D349-B28B-01F116C0D6D7}"/>
                </a:ext>
              </a:extLst>
            </p:cNvPr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2" name="Google Shape;262;p15">
              <a:extLst>
                <a:ext uri="{FF2B5EF4-FFF2-40B4-BE49-F238E27FC236}">
                  <a16:creationId xmlns:a16="http://schemas.microsoft.com/office/drawing/2014/main" id="{B5A1D8A1-ED41-1970-EDBE-C8B4C4AD7BBC}"/>
                </a:ext>
              </a:extLst>
            </p:cNvPr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3" name="Google Shape;263;p15">
              <a:extLst>
                <a:ext uri="{FF2B5EF4-FFF2-40B4-BE49-F238E27FC236}">
                  <a16:creationId xmlns:a16="http://schemas.microsoft.com/office/drawing/2014/main" id="{9628A3C1-108A-75C5-1A49-3BC635091D2B}"/>
                </a:ext>
              </a:extLst>
            </p:cNvPr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4" name="Google Shape;264;p15">
              <a:extLst>
                <a:ext uri="{FF2B5EF4-FFF2-40B4-BE49-F238E27FC236}">
                  <a16:creationId xmlns:a16="http://schemas.microsoft.com/office/drawing/2014/main" id="{C64810D0-D36F-EF67-4FCD-5E8AE8D4EC65}"/>
                </a:ext>
              </a:extLst>
            </p:cNvPr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5" name="Google Shape;265;p15">
              <a:extLst>
                <a:ext uri="{FF2B5EF4-FFF2-40B4-BE49-F238E27FC236}">
                  <a16:creationId xmlns:a16="http://schemas.microsoft.com/office/drawing/2014/main" id="{F01C09E3-FD1F-ED09-57AA-9B893AC139FE}"/>
                </a:ext>
              </a:extLst>
            </p:cNvPr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6" name="Google Shape;266;p15">
              <a:extLst>
                <a:ext uri="{FF2B5EF4-FFF2-40B4-BE49-F238E27FC236}">
                  <a16:creationId xmlns:a16="http://schemas.microsoft.com/office/drawing/2014/main" id="{C5FF545D-B7AE-EB0C-46A2-BB5ADFE3B9A9}"/>
                </a:ext>
              </a:extLst>
            </p:cNvPr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7" name="Google Shape;267;p15">
              <a:extLst>
                <a:ext uri="{FF2B5EF4-FFF2-40B4-BE49-F238E27FC236}">
                  <a16:creationId xmlns:a16="http://schemas.microsoft.com/office/drawing/2014/main" id="{7EF217B9-0162-65D3-8B53-18CC8C9BE702}"/>
                </a:ext>
              </a:extLst>
            </p:cNvPr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8" name="Google Shape;268;p15">
              <a:extLst>
                <a:ext uri="{FF2B5EF4-FFF2-40B4-BE49-F238E27FC236}">
                  <a16:creationId xmlns:a16="http://schemas.microsoft.com/office/drawing/2014/main" id="{5E1622D9-EBBD-4ABC-B12E-73E3E4AAAEAB}"/>
                </a:ext>
              </a:extLst>
            </p:cNvPr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9" name="Google Shape;269;p15">
              <a:extLst>
                <a:ext uri="{FF2B5EF4-FFF2-40B4-BE49-F238E27FC236}">
                  <a16:creationId xmlns:a16="http://schemas.microsoft.com/office/drawing/2014/main" id="{21686D5A-FE61-983B-A02B-D1BAC812F018}"/>
                </a:ext>
              </a:extLst>
            </p:cNvPr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0" name="Google Shape;270;p15">
              <a:extLst>
                <a:ext uri="{FF2B5EF4-FFF2-40B4-BE49-F238E27FC236}">
                  <a16:creationId xmlns:a16="http://schemas.microsoft.com/office/drawing/2014/main" id="{E4F65826-CACA-6003-5EDA-AA9B569DC3B8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1" name="Google Shape;271;p15">
              <a:extLst>
                <a:ext uri="{FF2B5EF4-FFF2-40B4-BE49-F238E27FC236}">
                  <a16:creationId xmlns:a16="http://schemas.microsoft.com/office/drawing/2014/main" id="{46E6868B-4298-9BF4-6CA1-EC2EC83EB66C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2" name="Google Shape;272;p15">
              <a:extLst>
                <a:ext uri="{FF2B5EF4-FFF2-40B4-BE49-F238E27FC236}">
                  <a16:creationId xmlns:a16="http://schemas.microsoft.com/office/drawing/2014/main" id="{EBB873A2-5FAB-D1E1-9311-5E7AA6C93212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3" name="Google Shape;273;p15">
              <a:extLst>
                <a:ext uri="{FF2B5EF4-FFF2-40B4-BE49-F238E27FC236}">
                  <a16:creationId xmlns:a16="http://schemas.microsoft.com/office/drawing/2014/main" id="{3DB53C69-0979-5266-4658-A7F8BA53CB82}"/>
                </a:ext>
              </a:extLst>
            </p:cNvPr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4" name="Google Shape;274;p15">
              <a:extLst>
                <a:ext uri="{FF2B5EF4-FFF2-40B4-BE49-F238E27FC236}">
                  <a16:creationId xmlns:a16="http://schemas.microsoft.com/office/drawing/2014/main" id="{665F0E97-13BF-2A9F-3D42-A3B439E61FB7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5" name="Google Shape;275;p15">
              <a:extLst>
                <a:ext uri="{FF2B5EF4-FFF2-40B4-BE49-F238E27FC236}">
                  <a16:creationId xmlns:a16="http://schemas.microsoft.com/office/drawing/2014/main" id="{E9076836-CA0D-6BD4-ADCC-9DA39AB21792}"/>
                </a:ext>
              </a:extLst>
            </p:cNvPr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6" name="Google Shape;276;p15">
              <a:extLst>
                <a:ext uri="{FF2B5EF4-FFF2-40B4-BE49-F238E27FC236}">
                  <a16:creationId xmlns:a16="http://schemas.microsoft.com/office/drawing/2014/main" id="{CF2B2756-CF0D-4495-DE9B-BEB0C30A45B4}"/>
                </a:ext>
              </a:extLst>
            </p:cNvPr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7" name="Google Shape;277;p15">
              <a:extLst>
                <a:ext uri="{FF2B5EF4-FFF2-40B4-BE49-F238E27FC236}">
                  <a16:creationId xmlns:a16="http://schemas.microsoft.com/office/drawing/2014/main" id="{DC6D829A-E3F8-DAB2-132E-6A0B38D047A9}"/>
                </a:ext>
              </a:extLst>
            </p:cNvPr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8" name="Google Shape;278;p15">
              <a:extLst>
                <a:ext uri="{FF2B5EF4-FFF2-40B4-BE49-F238E27FC236}">
                  <a16:creationId xmlns:a16="http://schemas.microsoft.com/office/drawing/2014/main" id="{F06852B2-98F2-1A56-71EB-D92905C24388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9" name="Google Shape;279;p15">
              <a:extLst>
                <a:ext uri="{FF2B5EF4-FFF2-40B4-BE49-F238E27FC236}">
                  <a16:creationId xmlns:a16="http://schemas.microsoft.com/office/drawing/2014/main" id="{9EB395AC-7FF5-FC50-AD11-A141242DAA0F}"/>
                </a:ext>
              </a:extLst>
            </p:cNvPr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0" name="Google Shape;280;p15">
              <a:extLst>
                <a:ext uri="{FF2B5EF4-FFF2-40B4-BE49-F238E27FC236}">
                  <a16:creationId xmlns:a16="http://schemas.microsoft.com/office/drawing/2014/main" id="{FB8E6D1F-8638-B0E0-1545-313BF4947E81}"/>
                </a:ext>
              </a:extLst>
            </p:cNvPr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1" name="Google Shape;281;p15">
              <a:extLst>
                <a:ext uri="{FF2B5EF4-FFF2-40B4-BE49-F238E27FC236}">
                  <a16:creationId xmlns:a16="http://schemas.microsoft.com/office/drawing/2014/main" id="{67A68107-CB38-C293-273B-387381128AE8}"/>
                </a:ext>
              </a:extLst>
            </p:cNvPr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2" name="Google Shape;282;p15">
              <a:extLst>
                <a:ext uri="{FF2B5EF4-FFF2-40B4-BE49-F238E27FC236}">
                  <a16:creationId xmlns:a16="http://schemas.microsoft.com/office/drawing/2014/main" id="{B48452A6-1B5B-F542-4489-884F54725C82}"/>
                </a:ext>
              </a:extLst>
            </p:cNvPr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3" name="Google Shape;283;p15">
              <a:extLst>
                <a:ext uri="{FF2B5EF4-FFF2-40B4-BE49-F238E27FC236}">
                  <a16:creationId xmlns:a16="http://schemas.microsoft.com/office/drawing/2014/main" id="{5178A393-4E04-28C4-76CA-91AB165CEFEE}"/>
                </a:ext>
              </a:extLst>
            </p:cNvPr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4" name="Google Shape;284;p15">
              <a:extLst>
                <a:ext uri="{FF2B5EF4-FFF2-40B4-BE49-F238E27FC236}">
                  <a16:creationId xmlns:a16="http://schemas.microsoft.com/office/drawing/2014/main" id="{A1E31542-0A18-C85F-D4BA-7F314B3F1BE7}"/>
                </a:ext>
              </a:extLst>
            </p:cNvPr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5" name="Google Shape;285;p15">
              <a:extLst>
                <a:ext uri="{FF2B5EF4-FFF2-40B4-BE49-F238E27FC236}">
                  <a16:creationId xmlns:a16="http://schemas.microsoft.com/office/drawing/2014/main" id="{72AB58BB-C5CB-6CAA-79BB-9528E90C66AC}"/>
                </a:ext>
              </a:extLst>
            </p:cNvPr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6" name="Google Shape;286;p15">
              <a:extLst>
                <a:ext uri="{FF2B5EF4-FFF2-40B4-BE49-F238E27FC236}">
                  <a16:creationId xmlns:a16="http://schemas.microsoft.com/office/drawing/2014/main" id="{30724A44-7979-A050-B16E-3C082980A159}"/>
                </a:ext>
              </a:extLst>
            </p:cNvPr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7" name="Google Shape;287;p15">
              <a:extLst>
                <a:ext uri="{FF2B5EF4-FFF2-40B4-BE49-F238E27FC236}">
                  <a16:creationId xmlns:a16="http://schemas.microsoft.com/office/drawing/2014/main" id="{BE950E0D-FB88-FDE4-D000-2D37ADCFF13F}"/>
                </a:ext>
              </a:extLst>
            </p:cNvPr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8" name="Google Shape;288;p15">
              <a:extLst>
                <a:ext uri="{FF2B5EF4-FFF2-40B4-BE49-F238E27FC236}">
                  <a16:creationId xmlns:a16="http://schemas.microsoft.com/office/drawing/2014/main" id="{9A74C087-B35E-5F39-2BB6-25927568175C}"/>
                </a:ext>
              </a:extLst>
            </p:cNvPr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9" name="Google Shape;289;p15">
              <a:extLst>
                <a:ext uri="{FF2B5EF4-FFF2-40B4-BE49-F238E27FC236}">
                  <a16:creationId xmlns:a16="http://schemas.microsoft.com/office/drawing/2014/main" id="{ABBEE19C-2836-97D4-0359-8BD3EC738775}"/>
                </a:ext>
              </a:extLst>
            </p:cNvPr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0" name="Google Shape;290;p15">
              <a:extLst>
                <a:ext uri="{FF2B5EF4-FFF2-40B4-BE49-F238E27FC236}">
                  <a16:creationId xmlns:a16="http://schemas.microsoft.com/office/drawing/2014/main" id="{B73762F3-EE93-2264-EB01-DD98F16CC846}"/>
                </a:ext>
              </a:extLst>
            </p:cNvPr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1" name="Google Shape;291;p15">
              <a:extLst>
                <a:ext uri="{FF2B5EF4-FFF2-40B4-BE49-F238E27FC236}">
                  <a16:creationId xmlns:a16="http://schemas.microsoft.com/office/drawing/2014/main" id="{589C0ED7-2ECC-76D2-D948-E5FFBB037A0B}"/>
                </a:ext>
              </a:extLst>
            </p:cNvPr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2" name="Google Shape;292;p15">
              <a:extLst>
                <a:ext uri="{FF2B5EF4-FFF2-40B4-BE49-F238E27FC236}">
                  <a16:creationId xmlns:a16="http://schemas.microsoft.com/office/drawing/2014/main" id="{BC6E9E8C-E6A7-6238-A9BE-19F868EC0542}"/>
                </a:ext>
              </a:extLst>
            </p:cNvPr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3" name="Google Shape;293;p15">
              <a:extLst>
                <a:ext uri="{FF2B5EF4-FFF2-40B4-BE49-F238E27FC236}">
                  <a16:creationId xmlns:a16="http://schemas.microsoft.com/office/drawing/2014/main" id="{60FC092D-FDDA-B3EA-E361-5BFECBE0D623}"/>
                </a:ext>
              </a:extLst>
            </p:cNvPr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4" name="Google Shape;294;p15">
              <a:extLst>
                <a:ext uri="{FF2B5EF4-FFF2-40B4-BE49-F238E27FC236}">
                  <a16:creationId xmlns:a16="http://schemas.microsoft.com/office/drawing/2014/main" id="{373EF3CC-F1D4-692C-47F0-DB82FCEEB70F}"/>
                </a:ext>
              </a:extLst>
            </p:cNvPr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5" name="Google Shape;295;p15">
              <a:extLst>
                <a:ext uri="{FF2B5EF4-FFF2-40B4-BE49-F238E27FC236}">
                  <a16:creationId xmlns:a16="http://schemas.microsoft.com/office/drawing/2014/main" id="{0A648576-8204-39CD-5BE7-2946C527B837}"/>
                </a:ext>
              </a:extLst>
            </p:cNvPr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6" name="Google Shape;296;p15">
              <a:extLst>
                <a:ext uri="{FF2B5EF4-FFF2-40B4-BE49-F238E27FC236}">
                  <a16:creationId xmlns:a16="http://schemas.microsoft.com/office/drawing/2014/main" id="{B8DB17E4-38EA-8018-8288-5AB2EFFC910C}"/>
                </a:ext>
              </a:extLst>
            </p:cNvPr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7" name="Google Shape;297;p15">
              <a:extLst>
                <a:ext uri="{FF2B5EF4-FFF2-40B4-BE49-F238E27FC236}">
                  <a16:creationId xmlns:a16="http://schemas.microsoft.com/office/drawing/2014/main" id="{853B34D1-F576-5B3E-987E-D6895F38A2A8}"/>
                </a:ext>
              </a:extLst>
            </p:cNvPr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8" name="Google Shape;298;p15">
              <a:extLst>
                <a:ext uri="{FF2B5EF4-FFF2-40B4-BE49-F238E27FC236}">
                  <a16:creationId xmlns:a16="http://schemas.microsoft.com/office/drawing/2014/main" id="{EEA45DA1-ACFE-91BD-760E-56B20DBD7266}"/>
                </a:ext>
              </a:extLst>
            </p:cNvPr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9" name="Google Shape;299;p15">
              <a:extLst>
                <a:ext uri="{FF2B5EF4-FFF2-40B4-BE49-F238E27FC236}">
                  <a16:creationId xmlns:a16="http://schemas.microsoft.com/office/drawing/2014/main" id="{8B6740BB-5795-289F-D73C-024B7351CD9D}"/>
                </a:ext>
              </a:extLst>
            </p:cNvPr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0" name="Google Shape;300;p15">
              <a:extLst>
                <a:ext uri="{FF2B5EF4-FFF2-40B4-BE49-F238E27FC236}">
                  <a16:creationId xmlns:a16="http://schemas.microsoft.com/office/drawing/2014/main" id="{920B7B03-1368-5F78-B307-15819E11619A}"/>
                </a:ext>
              </a:extLst>
            </p:cNvPr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1" name="Google Shape;301;p15">
              <a:extLst>
                <a:ext uri="{FF2B5EF4-FFF2-40B4-BE49-F238E27FC236}">
                  <a16:creationId xmlns:a16="http://schemas.microsoft.com/office/drawing/2014/main" id="{5B13334A-02A9-3F1B-0C08-495901903325}"/>
                </a:ext>
              </a:extLst>
            </p:cNvPr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2" name="Google Shape;302;p15">
              <a:extLst>
                <a:ext uri="{FF2B5EF4-FFF2-40B4-BE49-F238E27FC236}">
                  <a16:creationId xmlns:a16="http://schemas.microsoft.com/office/drawing/2014/main" id="{F4425AAA-2258-88D0-A5A2-8FF774621489}"/>
                </a:ext>
              </a:extLst>
            </p:cNvPr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3" name="Google Shape;303;p15">
              <a:extLst>
                <a:ext uri="{FF2B5EF4-FFF2-40B4-BE49-F238E27FC236}">
                  <a16:creationId xmlns:a16="http://schemas.microsoft.com/office/drawing/2014/main" id="{49668AB3-090F-BFE1-CCED-652CE1544211}"/>
                </a:ext>
              </a:extLst>
            </p:cNvPr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4" name="Google Shape;304;p15">
              <a:extLst>
                <a:ext uri="{FF2B5EF4-FFF2-40B4-BE49-F238E27FC236}">
                  <a16:creationId xmlns:a16="http://schemas.microsoft.com/office/drawing/2014/main" id="{2B4C2E1F-1BC3-1BCC-32DE-E000756C3B31}"/>
                </a:ext>
              </a:extLst>
            </p:cNvPr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5" name="Google Shape;305;p15">
              <a:extLst>
                <a:ext uri="{FF2B5EF4-FFF2-40B4-BE49-F238E27FC236}">
                  <a16:creationId xmlns:a16="http://schemas.microsoft.com/office/drawing/2014/main" id="{759AC5FB-66FC-DFD7-C466-0FB2A9F5C7BA}"/>
                </a:ext>
              </a:extLst>
            </p:cNvPr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6" name="Google Shape;306;p15">
              <a:extLst>
                <a:ext uri="{FF2B5EF4-FFF2-40B4-BE49-F238E27FC236}">
                  <a16:creationId xmlns:a16="http://schemas.microsoft.com/office/drawing/2014/main" id="{88DA41D1-8957-9191-2D26-D3C3A57E001C}"/>
                </a:ext>
              </a:extLst>
            </p:cNvPr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7" name="Google Shape;307;p15">
              <a:extLst>
                <a:ext uri="{FF2B5EF4-FFF2-40B4-BE49-F238E27FC236}">
                  <a16:creationId xmlns:a16="http://schemas.microsoft.com/office/drawing/2014/main" id="{5C0B5598-76F0-EAC1-419B-705BAC4062A4}"/>
                </a:ext>
              </a:extLst>
            </p:cNvPr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8" name="Google Shape;308;p15">
              <a:extLst>
                <a:ext uri="{FF2B5EF4-FFF2-40B4-BE49-F238E27FC236}">
                  <a16:creationId xmlns:a16="http://schemas.microsoft.com/office/drawing/2014/main" id="{D0FD213D-FDF9-50E1-C60F-06BB95CD0DEB}"/>
                </a:ext>
              </a:extLst>
            </p:cNvPr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9" name="Google Shape;309;p15">
              <a:extLst>
                <a:ext uri="{FF2B5EF4-FFF2-40B4-BE49-F238E27FC236}">
                  <a16:creationId xmlns:a16="http://schemas.microsoft.com/office/drawing/2014/main" id="{87531F11-F411-7D0D-9465-AAF1285EBA34}"/>
                </a:ext>
              </a:extLst>
            </p:cNvPr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0" name="Google Shape;310;p15">
              <a:extLst>
                <a:ext uri="{FF2B5EF4-FFF2-40B4-BE49-F238E27FC236}">
                  <a16:creationId xmlns:a16="http://schemas.microsoft.com/office/drawing/2014/main" id="{5DCF8AE9-734C-787A-F246-E440D9C64EBE}"/>
                </a:ext>
              </a:extLst>
            </p:cNvPr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1" name="Google Shape;311;p15">
              <a:extLst>
                <a:ext uri="{FF2B5EF4-FFF2-40B4-BE49-F238E27FC236}">
                  <a16:creationId xmlns:a16="http://schemas.microsoft.com/office/drawing/2014/main" id="{923FBB4C-07FC-2DC3-DF00-2BE8AB678123}"/>
                </a:ext>
              </a:extLst>
            </p:cNvPr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2" name="Google Shape;312;p15">
              <a:extLst>
                <a:ext uri="{FF2B5EF4-FFF2-40B4-BE49-F238E27FC236}">
                  <a16:creationId xmlns:a16="http://schemas.microsoft.com/office/drawing/2014/main" id="{FC71BEE2-C8B4-9477-80ED-5E93843941D1}"/>
                </a:ext>
              </a:extLst>
            </p:cNvPr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3" name="Google Shape;313;p15">
              <a:extLst>
                <a:ext uri="{FF2B5EF4-FFF2-40B4-BE49-F238E27FC236}">
                  <a16:creationId xmlns:a16="http://schemas.microsoft.com/office/drawing/2014/main" id="{07A0C833-3206-216B-C59E-846B62FD0BC8}"/>
                </a:ext>
              </a:extLst>
            </p:cNvPr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4" name="Google Shape;314;p15">
              <a:extLst>
                <a:ext uri="{FF2B5EF4-FFF2-40B4-BE49-F238E27FC236}">
                  <a16:creationId xmlns:a16="http://schemas.microsoft.com/office/drawing/2014/main" id="{92A9C1FF-2FCE-BE07-1323-4097F1EC4F5C}"/>
                </a:ext>
              </a:extLst>
            </p:cNvPr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5" name="Google Shape;315;p15">
              <a:extLst>
                <a:ext uri="{FF2B5EF4-FFF2-40B4-BE49-F238E27FC236}">
                  <a16:creationId xmlns:a16="http://schemas.microsoft.com/office/drawing/2014/main" id="{CB0373C5-01C9-9CB2-4A2A-B0186238A915}"/>
                </a:ext>
              </a:extLst>
            </p:cNvPr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6" name="Google Shape;316;p15">
              <a:extLst>
                <a:ext uri="{FF2B5EF4-FFF2-40B4-BE49-F238E27FC236}">
                  <a16:creationId xmlns:a16="http://schemas.microsoft.com/office/drawing/2014/main" id="{9BEE5209-813E-5705-2999-4292EA52B7EF}"/>
                </a:ext>
              </a:extLst>
            </p:cNvPr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7" name="Google Shape;317;p15">
              <a:extLst>
                <a:ext uri="{FF2B5EF4-FFF2-40B4-BE49-F238E27FC236}">
                  <a16:creationId xmlns:a16="http://schemas.microsoft.com/office/drawing/2014/main" id="{0D1CBD0B-46ED-87F3-82EB-8E932020BDF9}"/>
                </a:ext>
              </a:extLst>
            </p:cNvPr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8" name="Google Shape;318;p15">
              <a:extLst>
                <a:ext uri="{FF2B5EF4-FFF2-40B4-BE49-F238E27FC236}">
                  <a16:creationId xmlns:a16="http://schemas.microsoft.com/office/drawing/2014/main" id="{81004B10-1731-9B13-2B7D-EB15199B2FB9}"/>
                </a:ext>
              </a:extLst>
            </p:cNvPr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9" name="Google Shape;319;p15">
              <a:extLst>
                <a:ext uri="{FF2B5EF4-FFF2-40B4-BE49-F238E27FC236}">
                  <a16:creationId xmlns:a16="http://schemas.microsoft.com/office/drawing/2014/main" id="{BDFEEF81-6B38-D7CD-C731-0D8FA4A2EE66}"/>
                </a:ext>
              </a:extLst>
            </p:cNvPr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0" name="Google Shape;320;p15">
              <a:extLst>
                <a:ext uri="{FF2B5EF4-FFF2-40B4-BE49-F238E27FC236}">
                  <a16:creationId xmlns:a16="http://schemas.microsoft.com/office/drawing/2014/main" id="{F3B54919-CDF8-FCA2-8590-97ECE65BCDF6}"/>
                </a:ext>
              </a:extLst>
            </p:cNvPr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1" name="Google Shape;321;p15">
              <a:extLst>
                <a:ext uri="{FF2B5EF4-FFF2-40B4-BE49-F238E27FC236}">
                  <a16:creationId xmlns:a16="http://schemas.microsoft.com/office/drawing/2014/main" id="{9CB25776-70FF-3260-C306-2763829D6519}"/>
                </a:ext>
              </a:extLst>
            </p:cNvPr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2" name="Google Shape;322;p15">
              <a:extLst>
                <a:ext uri="{FF2B5EF4-FFF2-40B4-BE49-F238E27FC236}">
                  <a16:creationId xmlns:a16="http://schemas.microsoft.com/office/drawing/2014/main" id="{70653FA2-57BD-3B52-F6A0-96224AEE3512}"/>
                </a:ext>
              </a:extLst>
            </p:cNvPr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3" name="Google Shape;323;p15">
              <a:extLst>
                <a:ext uri="{FF2B5EF4-FFF2-40B4-BE49-F238E27FC236}">
                  <a16:creationId xmlns:a16="http://schemas.microsoft.com/office/drawing/2014/main" id="{8A997783-C601-F96E-CC5D-193407808F61}"/>
                </a:ext>
              </a:extLst>
            </p:cNvPr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4" name="Google Shape;324;p15">
              <a:extLst>
                <a:ext uri="{FF2B5EF4-FFF2-40B4-BE49-F238E27FC236}">
                  <a16:creationId xmlns:a16="http://schemas.microsoft.com/office/drawing/2014/main" id="{8CA71FC3-933A-4A27-358D-D926F145FAE0}"/>
                </a:ext>
              </a:extLst>
            </p:cNvPr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5" name="Google Shape;325;p15">
              <a:extLst>
                <a:ext uri="{FF2B5EF4-FFF2-40B4-BE49-F238E27FC236}">
                  <a16:creationId xmlns:a16="http://schemas.microsoft.com/office/drawing/2014/main" id="{540BCB6F-F976-3A8C-5AC9-31D898368693}"/>
                </a:ext>
              </a:extLst>
            </p:cNvPr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6" name="Google Shape;326;p15">
              <a:extLst>
                <a:ext uri="{FF2B5EF4-FFF2-40B4-BE49-F238E27FC236}">
                  <a16:creationId xmlns:a16="http://schemas.microsoft.com/office/drawing/2014/main" id="{EE75633B-43A0-21EB-2919-ACB8626C1628}"/>
                </a:ext>
              </a:extLst>
            </p:cNvPr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7" name="Google Shape;327;p15">
              <a:extLst>
                <a:ext uri="{FF2B5EF4-FFF2-40B4-BE49-F238E27FC236}">
                  <a16:creationId xmlns:a16="http://schemas.microsoft.com/office/drawing/2014/main" id="{04951685-9F0B-0281-CD16-563460822970}"/>
                </a:ext>
              </a:extLst>
            </p:cNvPr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8" name="Google Shape;328;p15">
              <a:extLst>
                <a:ext uri="{FF2B5EF4-FFF2-40B4-BE49-F238E27FC236}">
                  <a16:creationId xmlns:a16="http://schemas.microsoft.com/office/drawing/2014/main" id="{CA69CB96-1070-4E0D-DC83-14F3217CF192}"/>
                </a:ext>
              </a:extLst>
            </p:cNvPr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9" name="Google Shape;329;p15">
              <a:extLst>
                <a:ext uri="{FF2B5EF4-FFF2-40B4-BE49-F238E27FC236}">
                  <a16:creationId xmlns:a16="http://schemas.microsoft.com/office/drawing/2014/main" id="{C7ADE7F9-6067-941F-923B-E2D8919E1C8C}"/>
                </a:ext>
              </a:extLst>
            </p:cNvPr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0" name="Google Shape;330;p15">
              <a:extLst>
                <a:ext uri="{FF2B5EF4-FFF2-40B4-BE49-F238E27FC236}">
                  <a16:creationId xmlns:a16="http://schemas.microsoft.com/office/drawing/2014/main" id="{DFF633F3-D721-F3D1-D9DF-355AA1825572}"/>
                </a:ext>
              </a:extLst>
            </p:cNvPr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1" name="Google Shape;331;p15">
              <a:extLst>
                <a:ext uri="{FF2B5EF4-FFF2-40B4-BE49-F238E27FC236}">
                  <a16:creationId xmlns:a16="http://schemas.microsoft.com/office/drawing/2014/main" id="{6CD02D1C-EED2-66C5-CC08-B8AEDC0D95C0}"/>
                </a:ext>
              </a:extLst>
            </p:cNvPr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2" name="Google Shape;332;p15">
              <a:extLst>
                <a:ext uri="{FF2B5EF4-FFF2-40B4-BE49-F238E27FC236}">
                  <a16:creationId xmlns:a16="http://schemas.microsoft.com/office/drawing/2014/main" id="{E73B867D-2EC6-DB10-840D-D2400AC18D91}"/>
                </a:ext>
              </a:extLst>
            </p:cNvPr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3" name="Google Shape;333;p15">
              <a:extLst>
                <a:ext uri="{FF2B5EF4-FFF2-40B4-BE49-F238E27FC236}">
                  <a16:creationId xmlns:a16="http://schemas.microsoft.com/office/drawing/2014/main" id="{0628C7A2-20AF-9148-8B30-BF73CD40A0AE}"/>
                </a:ext>
              </a:extLst>
            </p:cNvPr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4" name="Google Shape;334;p15">
              <a:extLst>
                <a:ext uri="{FF2B5EF4-FFF2-40B4-BE49-F238E27FC236}">
                  <a16:creationId xmlns:a16="http://schemas.microsoft.com/office/drawing/2014/main" id="{F77B6C7E-5C2B-9B90-18FD-456912406A07}"/>
                </a:ext>
              </a:extLst>
            </p:cNvPr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5" name="Google Shape;335;p15">
              <a:extLst>
                <a:ext uri="{FF2B5EF4-FFF2-40B4-BE49-F238E27FC236}">
                  <a16:creationId xmlns:a16="http://schemas.microsoft.com/office/drawing/2014/main" id="{F6351D80-45EA-01A9-BA88-DEF9C64AEFB2}"/>
                </a:ext>
              </a:extLst>
            </p:cNvPr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6" name="Google Shape;336;p15">
              <a:extLst>
                <a:ext uri="{FF2B5EF4-FFF2-40B4-BE49-F238E27FC236}">
                  <a16:creationId xmlns:a16="http://schemas.microsoft.com/office/drawing/2014/main" id="{D3A793EE-3704-0337-A261-55D0CF0DCF60}"/>
                </a:ext>
              </a:extLst>
            </p:cNvPr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7" name="Google Shape;337;p15">
              <a:extLst>
                <a:ext uri="{FF2B5EF4-FFF2-40B4-BE49-F238E27FC236}">
                  <a16:creationId xmlns:a16="http://schemas.microsoft.com/office/drawing/2014/main" id="{1C8C3735-6094-5F53-0C92-E7E55944BBB3}"/>
                </a:ext>
              </a:extLst>
            </p:cNvPr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8" name="Google Shape;338;p15">
              <a:extLst>
                <a:ext uri="{FF2B5EF4-FFF2-40B4-BE49-F238E27FC236}">
                  <a16:creationId xmlns:a16="http://schemas.microsoft.com/office/drawing/2014/main" id="{B569EDCA-9D53-3E16-83F6-AE18994A6E41}"/>
                </a:ext>
              </a:extLst>
            </p:cNvPr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9" name="Google Shape;339;p15">
              <a:extLst>
                <a:ext uri="{FF2B5EF4-FFF2-40B4-BE49-F238E27FC236}">
                  <a16:creationId xmlns:a16="http://schemas.microsoft.com/office/drawing/2014/main" id="{0D958948-7B96-FDA5-431E-C60DAA0934E2}"/>
                </a:ext>
              </a:extLst>
            </p:cNvPr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0" name="Google Shape;340;p15">
              <a:extLst>
                <a:ext uri="{FF2B5EF4-FFF2-40B4-BE49-F238E27FC236}">
                  <a16:creationId xmlns:a16="http://schemas.microsoft.com/office/drawing/2014/main" id="{6F966B6E-4EE3-7B5E-FAE1-E204021993B0}"/>
                </a:ext>
              </a:extLst>
            </p:cNvPr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1" name="Google Shape;341;p15">
              <a:extLst>
                <a:ext uri="{FF2B5EF4-FFF2-40B4-BE49-F238E27FC236}">
                  <a16:creationId xmlns:a16="http://schemas.microsoft.com/office/drawing/2014/main" id="{D897FA53-0311-4C8B-3D4D-1ED5D3E221B4}"/>
                </a:ext>
              </a:extLst>
            </p:cNvPr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2" name="Google Shape;342;p15">
              <a:extLst>
                <a:ext uri="{FF2B5EF4-FFF2-40B4-BE49-F238E27FC236}">
                  <a16:creationId xmlns:a16="http://schemas.microsoft.com/office/drawing/2014/main" id="{96051CBB-83F4-DD2B-40B6-078F0A4362E4}"/>
                </a:ext>
              </a:extLst>
            </p:cNvPr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3" name="Google Shape;343;p15">
              <a:extLst>
                <a:ext uri="{FF2B5EF4-FFF2-40B4-BE49-F238E27FC236}">
                  <a16:creationId xmlns:a16="http://schemas.microsoft.com/office/drawing/2014/main" id="{7D37E372-B813-DB0B-2EF1-8BF6B0CCC84D}"/>
                </a:ext>
              </a:extLst>
            </p:cNvPr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4" name="Google Shape;344;p15">
              <a:extLst>
                <a:ext uri="{FF2B5EF4-FFF2-40B4-BE49-F238E27FC236}">
                  <a16:creationId xmlns:a16="http://schemas.microsoft.com/office/drawing/2014/main" id="{2AA92E88-8DFA-4BD6-C519-EB07979F0A56}"/>
                </a:ext>
              </a:extLst>
            </p:cNvPr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5" name="Google Shape;345;p15">
              <a:extLst>
                <a:ext uri="{FF2B5EF4-FFF2-40B4-BE49-F238E27FC236}">
                  <a16:creationId xmlns:a16="http://schemas.microsoft.com/office/drawing/2014/main" id="{C6E14FF1-1600-57F6-3F7B-6EA0E8BCC5C0}"/>
                </a:ext>
              </a:extLst>
            </p:cNvPr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6" name="Google Shape;346;p15">
              <a:extLst>
                <a:ext uri="{FF2B5EF4-FFF2-40B4-BE49-F238E27FC236}">
                  <a16:creationId xmlns:a16="http://schemas.microsoft.com/office/drawing/2014/main" id="{BBBEBE26-3A53-FE90-C3C8-99F454D9D562}"/>
                </a:ext>
              </a:extLst>
            </p:cNvPr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7" name="Google Shape;347;p15">
              <a:extLst>
                <a:ext uri="{FF2B5EF4-FFF2-40B4-BE49-F238E27FC236}">
                  <a16:creationId xmlns:a16="http://schemas.microsoft.com/office/drawing/2014/main" id="{18A4D3A9-57D0-DBD5-A5B4-7C27AA5E6DFF}"/>
                </a:ext>
              </a:extLst>
            </p:cNvPr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8" name="Google Shape;348;p15">
              <a:extLst>
                <a:ext uri="{FF2B5EF4-FFF2-40B4-BE49-F238E27FC236}">
                  <a16:creationId xmlns:a16="http://schemas.microsoft.com/office/drawing/2014/main" id="{5845D33B-EBA0-F289-9A1B-8C3F3E765CEF}"/>
                </a:ext>
              </a:extLst>
            </p:cNvPr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9" name="Google Shape;349;p15">
              <a:extLst>
                <a:ext uri="{FF2B5EF4-FFF2-40B4-BE49-F238E27FC236}">
                  <a16:creationId xmlns:a16="http://schemas.microsoft.com/office/drawing/2014/main" id="{31C85841-C924-7DEA-A414-35443A8A798B}"/>
                </a:ext>
              </a:extLst>
            </p:cNvPr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0" name="Google Shape;350;p15">
              <a:extLst>
                <a:ext uri="{FF2B5EF4-FFF2-40B4-BE49-F238E27FC236}">
                  <a16:creationId xmlns:a16="http://schemas.microsoft.com/office/drawing/2014/main" id="{666B3DD9-9374-FCDC-070F-BAF93A9434C0}"/>
                </a:ext>
              </a:extLst>
            </p:cNvPr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1" name="Google Shape;351;p15">
              <a:extLst>
                <a:ext uri="{FF2B5EF4-FFF2-40B4-BE49-F238E27FC236}">
                  <a16:creationId xmlns:a16="http://schemas.microsoft.com/office/drawing/2014/main" id="{60513737-AED2-BCAA-1DD3-1ADBD66B9B43}"/>
                </a:ext>
              </a:extLst>
            </p:cNvPr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2" name="Google Shape;352;p15">
              <a:extLst>
                <a:ext uri="{FF2B5EF4-FFF2-40B4-BE49-F238E27FC236}">
                  <a16:creationId xmlns:a16="http://schemas.microsoft.com/office/drawing/2014/main" id="{AEB4F03F-3D2D-8882-11FC-77BAA6FE9B3E}"/>
                </a:ext>
              </a:extLst>
            </p:cNvPr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3" name="Google Shape;353;p15">
              <a:extLst>
                <a:ext uri="{FF2B5EF4-FFF2-40B4-BE49-F238E27FC236}">
                  <a16:creationId xmlns:a16="http://schemas.microsoft.com/office/drawing/2014/main" id="{2139780E-9E57-979F-77FC-B5BCBD82F5BD}"/>
                </a:ext>
              </a:extLst>
            </p:cNvPr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4" name="Google Shape;354;p15">
              <a:extLst>
                <a:ext uri="{FF2B5EF4-FFF2-40B4-BE49-F238E27FC236}">
                  <a16:creationId xmlns:a16="http://schemas.microsoft.com/office/drawing/2014/main" id="{2113DBB7-C4E7-8CF7-6897-F84CDB71144E}"/>
                </a:ext>
              </a:extLst>
            </p:cNvPr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5" name="Google Shape;355;p15">
              <a:extLst>
                <a:ext uri="{FF2B5EF4-FFF2-40B4-BE49-F238E27FC236}">
                  <a16:creationId xmlns:a16="http://schemas.microsoft.com/office/drawing/2014/main" id="{D84D394A-88C7-8703-901A-4E4AF241B6CA}"/>
                </a:ext>
              </a:extLst>
            </p:cNvPr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6" name="Google Shape;356;p15">
              <a:extLst>
                <a:ext uri="{FF2B5EF4-FFF2-40B4-BE49-F238E27FC236}">
                  <a16:creationId xmlns:a16="http://schemas.microsoft.com/office/drawing/2014/main" id="{908E9358-0961-5687-E68B-C25F3F1A70A4}"/>
                </a:ext>
              </a:extLst>
            </p:cNvPr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7" name="Google Shape;357;p15">
              <a:extLst>
                <a:ext uri="{FF2B5EF4-FFF2-40B4-BE49-F238E27FC236}">
                  <a16:creationId xmlns:a16="http://schemas.microsoft.com/office/drawing/2014/main" id="{1217232A-A93D-22A6-1F82-38038D2E0841}"/>
                </a:ext>
              </a:extLst>
            </p:cNvPr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8" name="Google Shape;358;p15">
              <a:extLst>
                <a:ext uri="{FF2B5EF4-FFF2-40B4-BE49-F238E27FC236}">
                  <a16:creationId xmlns:a16="http://schemas.microsoft.com/office/drawing/2014/main" id="{17E25E46-7E5A-21B8-F154-0B54C8EC690C}"/>
                </a:ext>
              </a:extLst>
            </p:cNvPr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9" name="Google Shape;359;p15">
              <a:extLst>
                <a:ext uri="{FF2B5EF4-FFF2-40B4-BE49-F238E27FC236}">
                  <a16:creationId xmlns:a16="http://schemas.microsoft.com/office/drawing/2014/main" id="{EDF9359E-4E48-434C-68FA-46929F97FE0C}"/>
                </a:ext>
              </a:extLst>
            </p:cNvPr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0" name="Google Shape;360;p15">
              <a:extLst>
                <a:ext uri="{FF2B5EF4-FFF2-40B4-BE49-F238E27FC236}">
                  <a16:creationId xmlns:a16="http://schemas.microsoft.com/office/drawing/2014/main" id="{BF7F6AC3-1F2C-18AA-A373-25D548B91AA4}"/>
                </a:ext>
              </a:extLst>
            </p:cNvPr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1" name="Google Shape;361;p15">
              <a:extLst>
                <a:ext uri="{FF2B5EF4-FFF2-40B4-BE49-F238E27FC236}">
                  <a16:creationId xmlns:a16="http://schemas.microsoft.com/office/drawing/2014/main" id="{F27658A3-2E8E-0F85-9767-B336A80C656E}"/>
                </a:ext>
              </a:extLst>
            </p:cNvPr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2" name="Google Shape;362;p15">
              <a:extLst>
                <a:ext uri="{FF2B5EF4-FFF2-40B4-BE49-F238E27FC236}">
                  <a16:creationId xmlns:a16="http://schemas.microsoft.com/office/drawing/2014/main" id="{BC358CEA-288C-7645-7C4A-C35DC51E8869}"/>
                </a:ext>
              </a:extLst>
            </p:cNvPr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3" name="Google Shape;363;p15">
              <a:extLst>
                <a:ext uri="{FF2B5EF4-FFF2-40B4-BE49-F238E27FC236}">
                  <a16:creationId xmlns:a16="http://schemas.microsoft.com/office/drawing/2014/main" id="{8BDA2315-8C5D-D5DE-AC3E-1915376327F3}"/>
                </a:ext>
              </a:extLst>
            </p:cNvPr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sp>
        <p:nvSpPr>
          <p:cNvPr id="8" name="Google Shape;46;p15">
            <a:extLst>
              <a:ext uri="{FF2B5EF4-FFF2-40B4-BE49-F238E27FC236}">
                <a16:creationId xmlns:a16="http://schemas.microsoft.com/office/drawing/2014/main" id="{048ABF96-2C23-14D6-E8E9-5E3133C725B1}"/>
              </a:ext>
            </a:extLst>
          </p:cNvPr>
          <p:cNvSpPr txBox="1">
            <a:spLocks/>
          </p:cNvSpPr>
          <p:nvPr/>
        </p:nvSpPr>
        <p:spPr>
          <a:xfrm>
            <a:off x="1593920" y="2465195"/>
            <a:ext cx="4687610" cy="1927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400" b="0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 algn="ctr"/>
            <a:r>
              <a:rPr lang="en-US" sz="48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5748900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234387-A9F3-36A2-F56A-84C9C1C634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D3BBF0-2663-E361-20B8-4FC7565F4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CONTENT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C58027-3142-C3E4-F891-C2A111C0045B}"/>
              </a:ext>
            </a:extLst>
          </p:cNvPr>
          <p:cNvSpPr txBox="1"/>
          <p:nvPr/>
        </p:nvSpPr>
        <p:spPr>
          <a:xfrm>
            <a:off x="1226278" y="1784443"/>
            <a:ext cx="9760226" cy="2805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en-US" sz="2000" dirty="0"/>
              <a:t>Waste heat recovery for power Generation (WHR – Waste Heat Recovery)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en-US" sz="2000" dirty="0"/>
              <a:t>Retrofit of ID/PA/SA fan systems with Variable Speed Drives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en-US" sz="2000" dirty="0"/>
              <a:t>Optimization of clinker kiln operation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en-US" sz="2000" dirty="0"/>
              <a:t>Use of alternative fuels in cement production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en-US" sz="2000" dirty="0"/>
              <a:t>Optimization of grinding systems in cement production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en-US" sz="2000" dirty="0"/>
              <a:t>Enhancing Insulation and heat recovery in clinker coolers</a:t>
            </a:r>
          </a:p>
        </p:txBody>
      </p:sp>
    </p:spTree>
    <p:extLst>
      <p:ext uri="{BB962C8B-B14F-4D97-AF65-F5344CB8AC3E}">
        <p14:creationId xmlns:p14="http://schemas.microsoft.com/office/powerpoint/2010/main" val="907616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599" y="1988784"/>
            <a:ext cx="7786255" cy="23236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4">
                    <a:lumMod val="50000"/>
                  </a:schemeClr>
                </a:solidFill>
              </a:rPr>
              <a:t>1. Waste heat recovery for power generation (WHR)</a:t>
            </a:r>
            <a:endParaRPr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3117" y="4572190"/>
            <a:ext cx="9438409" cy="556800"/>
          </a:xfrm>
        </p:spPr>
        <p:txBody>
          <a:bodyPr>
            <a:noAutofit/>
          </a:bodyPr>
          <a:lstStyle/>
          <a:p>
            <a:r>
              <a:rPr lang="en-US" sz="2800" dirty="0"/>
              <a:t>Case Study: INSEE Cement Hòn Chông</a:t>
            </a:r>
            <a:endParaRPr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C06A9C32-5693-6F49-1DA4-A6C509478C7E}"/>
              </a:ext>
            </a:extLst>
          </p:cNvPr>
          <p:cNvSpPr txBox="1">
            <a:spLocks/>
          </p:cNvSpPr>
          <p:nvPr/>
        </p:nvSpPr>
        <p:spPr>
          <a:xfrm>
            <a:off x="609601" y="241162"/>
            <a:ext cx="9837682" cy="94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 fontScale="975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WASTE HEAT RECOVERY FOR POWER GENERATION (WHR)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63DA3A5-4873-4D4C-87CA-5DD8C64AE62B}"/>
              </a:ext>
            </a:extLst>
          </p:cNvPr>
          <p:cNvSpPr txBox="1"/>
          <p:nvPr/>
        </p:nvSpPr>
        <p:spPr>
          <a:xfrm>
            <a:off x="546539" y="1284010"/>
            <a:ext cx="10124207" cy="54425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dirty="0"/>
              <a:t>1.1 Implementation context</a:t>
            </a:r>
            <a:endParaRPr lang="en-US" sz="1800" dirty="0"/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INSEE Hòn Chông: A modern cement plant located in Kiên Giang.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High electricity consumption (~90–100 kWh/ton of cement).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Significant potential from kiln and cooler exhaust gases.</a:t>
            </a:r>
          </a:p>
          <a:p>
            <a:pPr>
              <a:lnSpc>
                <a:spcPct val="150000"/>
              </a:lnSpc>
            </a:pPr>
            <a:r>
              <a:rPr lang="en-US" sz="1800" b="1" dirty="0"/>
              <a:t>1.2 Description of the WHR system</a:t>
            </a:r>
            <a:endParaRPr lang="en-US" sz="1800" dirty="0"/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Heat sources: Exhaust gases from the preheater and clinker cooler.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Equipment: Heat recovery boilers, steam turbines, ORC system.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Total power generation capacity: ~6.3 MW.</a:t>
            </a:r>
          </a:p>
          <a:p>
            <a:pPr>
              <a:lnSpc>
                <a:spcPct val="150000"/>
              </a:lnSpc>
            </a:pPr>
            <a:r>
              <a:rPr lang="en-US" sz="1800" b="1" dirty="0"/>
              <a:t>1.3 Achieved results</a:t>
            </a:r>
            <a:endParaRPr lang="en-US" sz="1800" dirty="0"/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Electricity generation: ~44 million kWh/year (~20–25% of internal demand).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Electricity cost savings: ~VND 22 billion/year.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CO₂ emissions reduction: ~25,000 tons/year.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Payback period: ~4–5 years.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5A9075A0-0896-4773-9B74-757CABF6ECCF}"/>
              </a:ext>
            </a:extLst>
          </p:cNvPr>
          <p:cNvSpPr txBox="1">
            <a:spLocks/>
          </p:cNvSpPr>
          <p:nvPr/>
        </p:nvSpPr>
        <p:spPr>
          <a:xfrm>
            <a:off x="609601" y="241162"/>
            <a:ext cx="11077902" cy="946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WASTE HEAT RECOVERY FOR POWER GENERATION (WHR)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56179F4-41A6-4839-BC61-C065198E7AA6}"/>
              </a:ext>
            </a:extLst>
          </p:cNvPr>
          <p:cNvSpPr txBox="1"/>
          <p:nvPr/>
        </p:nvSpPr>
        <p:spPr>
          <a:xfrm>
            <a:off x="609600" y="1657088"/>
            <a:ext cx="8965323" cy="33650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dirty="0"/>
              <a:t>1.4. Challenges and considerations for implementation</a:t>
            </a:r>
            <a:endParaRPr lang="en-US" sz="1800" dirty="0"/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High capital investment (~USD 10–12 million).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Requires thorough assessment of exhaust gas flow and temperature.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Demands synchronized equipment maintenance.</a:t>
            </a:r>
          </a:p>
          <a:p>
            <a:pPr>
              <a:lnSpc>
                <a:spcPct val="150000"/>
              </a:lnSpc>
            </a:pPr>
            <a:r>
              <a:rPr lang="en-US" sz="1800" b="1" dirty="0"/>
              <a:t>1.5. General remarks</a:t>
            </a:r>
            <a:br>
              <a:rPr lang="en-US" sz="1800" dirty="0"/>
            </a:br>
            <a:r>
              <a:rPr lang="en-US" sz="1800" dirty="0"/>
              <a:t>WHR at INSEE Hòn Chông is an effective model.</a:t>
            </a:r>
            <a:br>
              <a:rPr lang="en-US" sz="1800" dirty="0"/>
            </a:br>
            <a:r>
              <a:rPr lang="en-US" sz="1800" dirty="0"/>
              <a:t>It contributes to energy </a:t>
            </a:r>
            <a:r>
              <a:rPr lang="en-US" sz="1800" dirty="0" err="1"/>
              <a:t>eficiencys</a:t>
            </a:r>
            <a:r>
              <a:rPr lang="en-US" sz="1800" dirty="0"/>
              <a:t> and emissions reduction.</a:t>
            </a:r>
            <a:br>
              <a:rPr lang="en-US" sz="1800" dirty="0"/>
            </a:br>
            <a:r>
              <a:rPr lang="en-US" sz="1800" dirty="0"/>
              <a:t>Suitable for plants producing ≥ 5,000 tons of clinker/day.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598" y="1614711"/>
            <a:ext cx="10508675" cy="23236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4">
                    <a:lumMod val="50000"/>
                  </a:schemeClr>
                </a:solidFill>
              </a:rPr>
              <a:t>2. Retrofit of ID/PA/SA fan systems with Variable Speed Drives</a:t>
            </a:r>
            <a:endParaRPr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5245" y="4328303"/>
            <a:ext cx="11381509" cy="556800"/>
          </a:xfrm>
        </p:spPr>
        <p:txBody>
          <a:bodyPr>
            <a:noAutofit/>
          </a:bodyPr>
          <a:lstStyle/>
          <a:p>
            <a:pPr algn="ctr"/>
            <a:r>
              <a:rPr lang="vi-VN" sz="2800" dirty="0"/>
              <a:t>Case studies from Bỉm Sơn Cement, Vicem Hoàng Thạch, Hà Tiên 1</a:t>
            </a:r>
            <a:endParaRPr sz="2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A0E3AFFA-2901-FFEF-F811-29309A0F797C}"/>
              </a:ext>
            </a:extLst>
          </p:cNvPr>
          <p:cNvSpPr txBox="1">
            <a:spLocks/>
          </p:cNvSpPr>
          <p:nvPr/>
        </p:nvSpPr>
        <p:spPr>
          <a:xfrm>
            <a:off x="609600" y="341452"/>
            <a:ext cx="10972800" cy="580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 fontScale="825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RETROFIT OF ID/PA/SA FAN SYSTEMS WITH VARIABLE SPEED DRIVES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8A52852-F3A8-4528-BDC2-EB0D430D3F97}"/>
              </a:ext>
            </a:extLst>
          </p:cNvPr>
          <p:cNvSpPr txBox="1"/>
          <p:nvPr/>
        </p:nvSpPr>
        <p:spPr>
          <a:xfrm>
            <a:off x="609600" y="1252415"/>
            <a:ext cx="11582400" cy="54425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dirty="0"/>
              <a:t>2.1. Background and rationale</a:t>
            </a:r>
            <a:endParaRPr lang="en-US" sz="1800" dirty="0"/>
          </a:p>
          <a:p>
            <a:pPr marL="81121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ID (Induced Draft), PA (Primary Air), and SA (Secondary Air) fans operate continuously.</a:t>
            </a:r>
          </a:p>
          <a:p>
            <a:pPr marL="81121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Account for ~30–40% of the plant’s total electricity consumption.</a:t>
            </a:r>
          </a:p>
          <a:p>
            <a:pPr marL="81121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Previously operated with mechanical dampers/IGVs, leading to significant energy loss.</a:t>
            </a:r>
          </a:p>
          <a:p>
            <a:pPr>
              <a:lnSpc>
                <a:spcPct val="150000"/>
              </a:lnSpc>
            </a:pPr>
            <a:r>
              <a:rPr lang="en-US" sz="1800" b="1" dirty="0"/>
              <a:t>2.2. Technical solution description</a:t>
            </a:r>
            <a:endParaRPr lang="en-US" sz="1800" dirty="0"/>
          </a:p>
          <a:p>
            <a:pPr marL="81121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Replacing old motors with high-efficiency motors (IE2/IE3).</a:t>
            </a:r>
          </a:p>
          <a:p>
            <a:pPr marL="81121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Installing Variable Speed Drives (VSDs) for flexible speed control.</a:t>
            </a:r>
          </a:p>
          <a:p>
            <a:pPr marL="81121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Integrating control with DCS/SCADA systems.</a:t>
            </a:r>
          </a:p>
          <a:p>
            <a:pPr>
              <a:lnSpc>
                <a:spcPct val="150000"/>
              </a:lnSpc>
            </a:pPr>
            <a:r>
              <a:rPr lang="en-US" sz="1800" b="1" dirty="0"/>
              <a:t>2.3. Achieved results – Bỉm Sơn cement</a:t>
            </a:r>
            <a:endParaRPr lang="en-US" sz="1800" dirty="0"/>
          </a:p>
          <a:p>
            <a:pPr marL="74771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Retrofit of 6 ID/PA/SA fans.</a:t>
            </a:r>
          </a:p>
          <a:p>
            <a:pPr marL="74771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Savings of ~1.2 million kWh/year.</a:t>
            </a:r>
          </a:p>
          <a:p>
            <a:pPr marL="74771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CO₂ emissions reduction of ~960 tons/year.</a:t>
            </a:r>
          </a:p>
          <a:p>
            <a:pPr marL="74771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Payback period ~2.5 years.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647E0703-4500-14A7-9082-05737D20DF2D}"/>
              </a:ext>
            </a:extLst>
          </p:cNvPr>
          <p:cNvSpPr txBox="1">
            <a:spLocks/>
          </p:cNvSpPr>
          <p:nvPr/>
        </p:nvSpPr>
        <p:spPr>
          <a:xfrm>
            <a:off x="609600" y="341452"/>
            <a:ext cx="10972800" cy="580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 fontScale="825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RETROFIT OF ID/PA/SA FAN SYSTEMS WITH VARIABLE SPEED DRIVES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09059DD-89C0-443A-BDB6-7E3525F4C620}"/>
              </a:ext>
            </a:extLst>
          </p:cNvPr>
          <p:cNvSpPr txBox="1"/>
          <p:nvPr/>
        </p:nvSpPr>
        <p:spPr>
          <a:xfrm>
            <a:off x="609600" y="1405340"/>
            <a:ext cx="9752734" cy="50270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dirty="0"/>
              <a:t>2.4. Achieved results – Hoàng Thạch &amp; Hà Tiên 1</a:t>
            </a:r>
            <a:endParaRPr lang="en-US" sz="1800" dirty="0"/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 err="1"/>
              <a:t>Vicem</a:t>
            </a:r>
            <a:r>
              <a:rPr lang="en-US" sz="1800" dirty="0"/>
              <a:t> Hoàng Thạch: Saved 20–25%, improved reliability.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Hà Tiên 1: Power demand reduced from 150 kW to 110–120 kW per fan.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Improved excess O₂ optimization and combustion chamber stability.</a:t>
            </a:r>
          </a:p>
          <a:p>
            <a:pPr>
              <a:lnSpc>
                <a:spcPct val="150000"/>
              </a:lnSpc>
            </a:pPr>
            <a:r>
              <a:rPr lang="en-US" sz="1800" b="1" dirty="0"/>
              <a:t>2.5. Overall benefits</a:t>
            </a:r>
            <a:endParaRPr lang="en-US" sz="1800" dirty="0"/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Electricity savings: 10–25%.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Cost reduction: VND 600 million – 1.5 billion/year.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CO₂ emissions reduction: 500–1000 tons/year.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Reduced equipment wear and increased control accuracy.</a:t>
            </a:r>
          </a:p>
          <a:p>
            <a:pPr>
              <a:lnSpc>
                <a:spcPct val="150000"/>
              </a:lnSpc>
            </a:pPr>
            <a:r>
              <a:rPr lang="en-US" sz="1800" b="1" dirty="0"/>
              <a:t>2.6. Additional notes</a:t>
            </a:r>
            <a:endParaRPr lang="en-US" sz="1800" dirty="0"/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Applicable to: raw mill fans, clinker coolers, dust removal systems.</a:t>
            </a:r>
          </a:p>
          <a:p>
            <a:pPr marL="746125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Considerations: control system compatibility, harmonic distortion, motor protection.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1386</TotalTime>
  <Words>1698</Words>
  <Application>Microsoft Office PowerPoint</Application>
  <PresentationFormat>Widescreen</PresentationFormat>
  <Paragraphs>166</Paragraphs>
  <Slides>22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Roboto</vt:lpstr>
      <vt:lpstr>Arial</vt:lpstr>
      <vt:lpstr>Courier New</vt:lpstr>
      <vt:lpstr>Fira Sans Extra Condensed</vt:lpstr>
      <vt:lpstr>Energy Saving Infographics by Slidesgo</vt:lpstr>
      <vt:lpstr>PowerPoint Presentation</vt:lpstr>
      <vt:lpstr>PowerPoint Presentation</vt:lpstr>
      <vt:lpstr>CONTENT</vt:lpstr>
      <vt:lpstr>1. Waste heat recovery for power generation (WHR)</vt:lpstr>
      <vt:lpstr>PowerPoint Presentation</vt:lpstr>
      <vt:lpstr>PowerPoint Presentation</vt:lpstr>
      <vt:lpstr>2. Retrofit of ID/PA/SA fan systems with Variable Speed Drives</vt:lpstr>
      <vt:lpstr>PowerPoint Presentation</vt:lpstr>
      <vt:lpstr>PowerPoint Presentation</vt:lpstr>
      <vt:lpstr>3. Optimization of clinker kiln operation</vt:lpstr>
      <vt:lpstr>PowerPoint Presentation</vt:lpstr>
      <vt:lpstr>4. Use of alternative fuels in cement production</vt:lpstr>
      <vt:lpstr>PowerPoint Presentation</vt:lpstr>
      <vt:lpstr>PowerPoint Presentation</vt:lpstr>
      <vt:lpstr>5. Optimization of grinding systems in cement production</vt:lpstr>
      <vt:lpstr>PowerPoint Presentation</vt:lpstr>
      <vt:lpstr>PowerPoint Presentation</vt:lpstr>
      <vt:lpstr>6. Enhancing insulation and heat recovery in clinker coolers</vt:lpstr>
      <vt:lpstr>PowerPoint Presentation</vt:lpstr>
      <vt:lpstr>PowerPoint Presentation</vt:lpstr>
      <vt:lpstr>DISCUSSION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CHƯƠNG TRÌNH TẬP HUẤN IEs</dc:title>
  <dc:creator>LÊ Quang Trường</dc:creator>
  <cp:lastModifiedBy>Phúc Mạnh</cp:lastModifiedBy>
  <cp:revision>123</cp:revision>
  <dcterms:modified xsi:type="dcterms:W3CDTF">2025-08-14T07:54:04Z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1234179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S11.0.1</vt:lpwstr>
  </property>
</Properties>
</file>